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2" r:id="rId2"/>
    <p:sldId id="342" r:id="rId3"/>
    <p:sldId id="256" r:id="rId4"/>
    <p:sldId id="335" r:id="rId5"/>
    <p:sldId id="292" r:id="rId6"/>
    <p:sldId id="334" r:id="rId7"/>
    <p:sldId id="336" r:id="rId8"/>
    <p:sldId id="337" r:id="rId9"/>
    <p:sldId id="338" r:id="rId10"/>
    <p:sldId id="339" r:id="rId11"/>
    <p:sldId id="340" r:id="rId12"/>
    <p:sldId id="341" r:id="rId13"/>
    <p:sldId id="333" r:id="rId14"/>
  </p:sldIdLst>
  <p:sldSz cx="12192000" cy="6858000"/>
  <p:notesSz cx="6858000" cy="9144000"/>
  <p:defaultTextStyle>
    <a:defPPr>
      <a:defRPr lang="en-C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4493"/>
    <a:srgbClr val="D8E5F5"/>
    <a:srgbClr val="03A7DA"/>
    <a:srgbClr val="E3EB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3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4B4DB-EB2C-4E0E-B117-6F35A931BC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1BC3C4-91BD-4F46-AD41-09E466AEE4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175D86-30A0-4982-9614-BE7211B9F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995CF-0997-46EF-8080-BC98C5EA5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9CC3C-BE07-4DC9-93CB-7CE23E5E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84674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7EAD-AB20-4CA1-B921-6F60F4792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B14B80-6C96-429F-A094-21EE69A23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4FFEC-A070-4036-813E-95A6E2A1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334F8-409A-4C06-AEBB-4A87AA4C9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8605AF-FFA8-4EDB-8AC5-53EEB708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88880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999D3A-1B1F-4CCB-BF75-4610B83E6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16E94B-E5CE-4A93-933F-8F30F94CA3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E3569-D940-4FF2-BD1E-78ADB5564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8D705-A8A5-4BE2-B39A-25784115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D2A2B-CC36-48DC-B307-B686215F4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64153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0F49A-98C0-4545-9FD2-A3BFC297C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53448A-DFD0-456F-BA01-F0CE971B60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CA0617-29AE-4F77-A574-CD7EEE43E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0BA33F-8A0F-44DE-B312-BCC80FD0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7AA46-96CB-4268-9CFF-ADA41D060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145329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A4607-6911-4D2C-9033-9138BCB60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67F354-C676-4FC1-AFE1-F14BEB7B8A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88E3AB-6EDC-4B2E-AD46-C24D85A71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FA2201-7FF1-4D50-8D06-9F6DFADF5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21EC48-75D6-42CE-9CCF-E262CE5D8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92429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A258F-ACEB-4077-9FB8-4D8C1A3C4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74FD1-0E90-4B6E-A5BE-655E4D2A77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2E82B1-3288-438C-BAA0-2DDC89F24E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C0AD0B-840D-46C5-863B-8989EBF8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422156-ABE0-42FF-BC51-B2528B8D2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3B4F4-6D6E-4CBC-984A-5A41BA1C8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3977471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A20A7D-8570-4316-B04B-99FED5C35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9DD49D-D27B-44B3-BE52-2F5DDD13D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E858A-C666-4818-96F3-4AFC5DFF89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FF8C56-B95B-4B23-B238-7E291B4B3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A355DB-61A0-4FAB-8255-93F728E6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DA21FF-55E4-412D-B153-D3262B692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7D0F52-3D96-44FA-8F47-E2EB76F3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9BC71-961D-4D12-AD96-3E4BAC0EC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14985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D6E99-41FA-4F38-B3DC-A03CF7E96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012926-7E40-4E8E-A371-2C77BB178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6DF81-BEB1-4CD5-A7AE-921F0A4ED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2D033-C4A7-4FD3-B1C4-7CC0A0B59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732469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39055-5131-450F-8F49-3E75BCD3B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6E4806-F5AD-4381-8770-B3DB7406C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16127-FC41-4014-B34E-095888E7E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684153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5DAB-9317-44D5-A64F-331FF2534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813A36-9CF7-4AAC-8A1E-A480ABB5C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57914E-BAA7-4068-882F-14A821354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EF6572-95CB-458E-B6F0-8E08F2E8A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3C2221-EBA4-4AF6-A6E8-84C777EF1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DF72FD-85A7-452A-8558-AEBEC82B2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2328072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8436-5D0E-417E-BB11-6434F67CD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E3E8C9-6013-46AF-A765-1FDDBCFE3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0243BD-2978-4E9A-B4B3-311B7D7B4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81882-96CA-4864-A493-A79C51A2E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05261-2339-4DED-A5A4-00584954A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0279A0-4EC0-4ACD-9C55-003E89635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15261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C3FA60-3DD1-4ABC-AC73-BB07CFDA3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DF0F35-428E-4D06-B9DB-C7EB79AF0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F6F3F-3B78-4896-A069-0C17E0A8BA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FBC92-8267-4E38-8628-45F34C02AFAA}" type="datetimeFigureOut">
              <a:rPr lang="en-CY" smtClean="0"/>
              <a:t>25/11/2021</a:t>
            </a:fld>
            <a:endParaRPr lang="en-C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306AF-33A4-463D-94AF-83B6E0D4F3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8A0C1-55B2-420E-AEAE-4A232DBDEF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7D5F0B-4CA7-445A-9954-00EA8628AB86}" type="slidenum">
              <a:rPr lang="en-CY" smtClean="0"/>
              <a:t>‹#›</a:t>
            </a:fld>
            <a:endParaRPr lang="en-CY"/>
          </a:p>
        </p:txBody>
      </p:sp>
    </p:spTree>
    <p:extLst>
      <p:ext uri="{BB962C8B-B14F-4D97-AF65-F5344CB8AC3E}">
        <p14:creationId xmlns:p14="http://schemas.microsoft.com/office/powerpoint/2010/main" val="414727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g"/><Relationship Id="rId3" Type="http://schemas.openxmlformats.org/officeDocument/2006/relationships/image" Target="../media/image5.svg"/><Relationship Id="rId7" Type="http://schemas.openxmlformats.org/officeDocument/2006/relationships/image" Target="../media/image3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6.JP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3.jpeg"/><Relationship Id="rId7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3.jpeg"/><Relationship Id="rId7" Type="http://schemas.openxmlformats.org/officeDocument/2006/relationships/image" Target="../media/image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15.png"/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png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svg"/><Relationship Id="rId4" Type="http://schemas.openxmlformats.org/officeDocument/2006/relationships/image" Target="../media/image6.JPG"/><Relationship Id="rId9" Type="http://schemas.openxmlformats.org/officeDocument/2006/relationships/image" Target="../media/image11.png"/><Relationship Id="rId14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3.jpeg"/><Relationship Id="rId7" Type="http://schemas.openxmlformats.org/officeDocument/2006/relationships/image" Target="../media/image5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3.jpeg"/><Relationship Id="rId10" Type="http://schemas.openxmlformats.org/officeDocument/2006/relationships/image" Target="../media/image6.JPG"/><Relationship Id="rId4" Type="http://schemas.openxmlformats.org/officeDocument/2006/relationships/image" Target="../media/image26.png"/><Relationship Id="rId9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3.jpeg"/><Relationship Id="rId10" Type="http://schemas.openxmlformats.org/officeDocument/2006/relationships/image" Target="../media/image6.JPG"/><Relationship Id="rId4" Type="http://schemas.openxmlformats.org/officeDocument/2006/relationships/image" Target="../media/image29.png"/><Relationship Id="rId9" Type="http://schemas.openxmlformats.org/officeDocument/2006/relationships/image" Target="../media/image5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5.svg"/><Relationship Id="rId7" Type="http://schemas.openxmlformats.org/officeDocument/2006/relationships/image" Target="../media/image3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6.JP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333D46-55FA-451B-A3F4-2E9E8F3AFDE6}"/>
              </a:ext>
            </a:extLst>
          </p:cNvPr>
          <p:cNvSpPr/>
          <p:nvPr/>
        </p:nvSpPr>
        <p:spPr>
          <a:xfrm>
            <a:off x="0" y="-6164"/>
            <a:ext cx="12192000" cy="6864164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EC2EE01-E465-4252-9E50-C832E3E0D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5" y="1457385"/>
            <a:ext cx="12192000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yprus University of Technology - Wikipedia">
            <a:extLst>
              <a:ext uri="{FF2B5EF4-FFF2-40B4-BE49-F238E27FC236}">
                <a16:creationId xmlns:a16="http://schemas.microsoft.com/office/drawing/2014/main" id="{FCF9067A-8574-4C19-9F30-F8705AAD0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881" y="42364"/>
            <a:ext cx="2703100" cy="108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C5FE5C-CFC9-47B0-909E-1FC0DFD763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8" y="61347"/>
            <a:ext cx="2706964" cy="8343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16A8B7-7EFE-48B7-AD1A-4E4CE36D1C34}"/>
              </a:ext>
            </a:extLst>
          </p:cNvPr>
          <p:cNvSpPr txBox="1"/>
          <p:nvPr/>
        </p:nvSpPr>
        <p:spPr>
          <a:xfrm>
            <a:off x="-347237" y="987739"/>
            <a:ext cx="127591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CY" b="1" dirty="0"/>
          </a:p>
          <a:p>
            <a:pPr algn="ctr"/>
            <a:r>
              <a:rPr lang="en-CY" b="1" dirty="0"/>
              <a:t>«</a:t>
            </a:r>
            <a:r>
              <a:rPr lang="en-CY" b="1" dirty="0" err="1"/>
              <a:t>Ψηφιο</a:t>
            </a:r>
            <a:r>
              <a:rPr lang="en-CY" b="1" dirty="0"/>
              <a:t>ποιώντας το Μέλλον του Θρησκευτικού και Προσκυνηματικού Τουρισμού στην Κύπρο: Πλατφόρμα ΜΙΤΟΣ»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27402A-5DE2-482B-88D8-65696654E297}"/>
              </a:ext>
            </a:extLst>
          </p:cNvPr>
          <p:cNvSpPr txBox="1"/>
          <p:nvPr/>
        </p:nvSpPr>
        <p:spPr>
          <a:xfrm>
            <a:off x="7868464" y="1598137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Παρουσιαστής: </a:t>
            </a:r>
            <a:r>
              <a:rPr lang="en-CY" b="1" dirty="0" err="1"/>
              <a:t>Αντώνης</a:t>
            </a:r>
            <a:r>
              <a:rPr lang="en-CY" b="1" dirty="0"/>
              <a:t> </a:t>
            </a:r>
            <a:r>
              <a:rPr lang="en-CY" b="1" dirty="0" err="1"/>
              <a:t>Θεοχάρου</a:t>
            </a:r>
            <a:r>
              <a:rPr lang="el-GR" b="1" dirty="0"/>
              <a:t>ς</a:t>
            </a:r>
            <a:endParaRPr lang="en-CY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48A52B-4227-4117-BB94-E82CEC456EC1}"/>
              </a:ext>
            </a:extLst>
          </p:cNvPr>
          <p:cNvSpPr txBox="1"/>
          <p:nvPr/>
        </p:nvSpPr>
        <p:spPr>
          <a:xfrm>
            <a:off x="349016" y="6164727"/>
            <a:ext cx="11480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b="1" dirty="0"/>
              <a:t>Ομάδα έργου ΤΕΠΑΚ: </a:t>
            </a:r>
            <a:r>
              <a:rPr lang="en-CY" dirty="0" err="1"/>
              <a:t>Αντώνης</a:t>
            </a:r>
            <a:r>
              <a:rPr lang="en-CY" dirty="0"/>
              <a:t> Θεοχάρους</a:t>
            </a:r>
            <a:r>
              <a:rPr lang="el-GR" dirty="0"/>
              <a:t>,</a:t>
            </a:r>
            <a:r>
              <a:rPr lang="en-CY" dirty="0"/>
              <a:t> Πέτρος </a:t>
            </a:r>
            <a:r>
              <a:rPr lang="en-CY" dirty="0" err="1"/>
              <a:t>Κοσμάς</a:t>
            </a:r>
            <a:r>
              <a:rPr lang="el-GR" dirty="0"/>
              <a:t>, </a:t>
            </a:r>
            <a:r>
              <a:rPr lang="en-CY" dirty="0" err="1"/>
              <a:t>Χρήστος</a:t>
            </a:r>
            <a:r>
              <a:rPr lang="en-CY" dirty="0"/>
              <a:t> </a:t>
            </a:r>
            <a:r>
              <a:rPr lang="en-CY" dirty="0" err="1"/>
              <a:t>Αντρέε</a:t>
            </a:r>
            <a:r>
              <a:rPr lang="en-CY" dirty="0"/>
              <a:t>β</a:t>
            </a:r>
            <a:r>
              <a:rPr lang="el-GR" dirty="0"/>
              <a:t>, </a:t>
            </a:r>
            <a:r>
              <a:rPr lang="en-CY" dirty="0"/>
              <a:t>Μα</a:t>
            </a:r>
            <a:r>
              <a:rPr lang="en-CY" dirty="0" err="1"/>
              <a:t>ρί</a:t>
            </a:r>
            <a:r>
              <a:rPr lang="en-CY" dirty="0"/>
              <a:t>α Παναγοπούλου</a:t>
            </a:r>
            <a:r>
              <a:rPr lang="el-GR" dirty="0"/>
              <a:t>, </a:t>
            </a:r>
            <a:r>
              <a:rPr lang="en-CY" dirty="0"/>
              <a:t>Πέτρος </a:t>
            </a:r>
            <a:r>
              <a:rPr lang="en-CY" dirty="0" err="1"/>
              <a:t>Γι</a:t>
            </a:r>
            <a:r>
              <a:rPr lang="en-CY" dirty="0"/>
              <a:t>αννούλης</a:t>
            </a:r>
            <a:r>
              <a:rPr lang="el-GR" dirty="0"/>
              <a:t>, </a:t>
            </a:r>
            <a:r>
              <a:rPr lang="en-CY" dirty="0" err="1"/>
              <a:t>Κωνστ</a:t>
            </a:r>
            <a:r>
              <a:rPr lang="en-CY" dirty="0"/>
              <a:t>αντίνος Κωνσταντινίδης</a:t>
            </a:r>
            <a:r>
              <a:rPr lang="el-GR" dirty="0"/>
              <a:t>, </a:t>
            </a:r>
            <a:r>
              <a:rPr lang="en-CY" dirty="0"/>
              <a:t>Χα</a:t>
            </a:r>
            <a:r>
              <a:rPr lang="en-CY" dirty="0" err="1"/>
              <a:t>ράλ</a:t>
            </a:r>
            <a:r>
              <a:rPr lang="en-CY" dirty="0"/>
              <a:t>αμπος Χατζηπαναγιώτου, </a:t>
            </a:r>
            <a:r>
              <a:rPr lang="el-GR" dirty="0"/>
              <a:t>Νικολέττα Αμύρωτου</a:t>
            </a:r>
            <a:endParaRPr lang="en-CY" dirty="0"/>
          </a:p>
        </p:txBody>
      </p:sp>
    </p:spTree>
    <p:extLst>
      <p:ext uri="{BB962C8B-B14F-4D97-AF65-F5344CB8AC3E}">
        <p14:creationId xmlns:p14="http://schemas.microsoft.com/office/powerpoint/2010/main" val="27338229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749937-F161-4919-976F-F8FD039EBF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38714-2314-4A2A-84A5-C4AF21813D9D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4"/>
            <a:r>
              <a:rPr lang="el-GR" sz="1700" dirty="0">
                <a:solidFill>
                  <a:schemeClr val="tx1"/>
                </a:solidFill>
              </a:rPr>
              <a:t>               Καταγραφή προσβασιμότητας στους χώρους Θρησκευτικού ενδιαφέροντος (300+ σημεία)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3220ABE-6CD8-4CE6-90FB-51CAC30D2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3" y="127989"/>
            <a:ext cx="2350308" cy="7127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516E41-A061-4B99-97D3-5B6A53BF7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  <p:pic>
        <p:nvPicPr>
          <p:cNvPr id="2050" name="Picture 2" descr="No description available.">
            <a:extLst>
              <a:ext uri="{FF2B5EF4-FFF2-40B4-BE49-F238E27FC236}">
                <a16:creationId xmlns:a16="http://schemas.microsoft.com/office/drawing/2014/main" id="{39974A0F-198D-40CF-BC67-612BCA78A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7" y="967444"/>
            <a:ext cx="5114057" cy="287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description available.">
            <a:extLst>
              <a:ext uri="{FF2B5EF4-FFF2-40B4-BE49-F238E27FC236}">
                <a16:creationId xmlns:a16="http://schemas.microsoft.com/office/drawing/2014/main" id="{686D6DFA-3B9B-42E6-979D-00A8AEBA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56" y="3941415"/>
            <a:ext cx="5114057" cy="2877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description available.">
            <a:extLst>
              <a:ext uri="{FF2B5EF4-FFF2-40B4-BE49-F238E27FC236}">
                <a16:creationId xmlns:a16="http://schemas.microsoft.com/office/drawing/2014/main" id="{3450CF5A-B6C8-48DE-A64A-210B7607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9" b="5950"/>
          <a:stretch/>
        </p:blipFill>
        <p:spPr bwMode="auto">
          <a:xfrm>
            <a:off x="6096000" y="3941415"/>
            <a:ext cx="5114058" cy="2868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184684-5D7A-4419-BCA2-3A0FAC1C16C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63" r="16128"/>
          <a:stretch/>
        </p:blipFill>
        <p:spPr>
          <a:xfrm>
            <a:off x="6099223" y="967924"/>
            <a:ext cx="5114057" cy="286863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44C3EFA-3DD9-47CE-BD41-386F722E90DB}"/>
              </a:ext>
            </a:extLst>
          </p:cNvPr>
          <p:cNvGrpSpPr/>
          <p:nvPr/>
        </p:nvGrpSpPr>
        <p:grpSpPr>
          <a:xfrm>
            <a:off x="5102321" y="3122579"/>
            <a:ext cx="1862550" cy="1427955"/>
            <a:chOff x="6453817" y="2997706"/>
            <a:chExt cx="1862550" cy="1427955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72A215B-D6A4-4EB1-82B0-4C712CA7F9AB}"/>
                </a:ext>
              </a:extLst>
            </p:cNvPr>
            <p:cNvSpPr/>
            <p:nvPr/>
          </p:nvSpPr>
          <p:spPr>
            <a:xfrm>
              <a:off x="6780778" y="3095641"/>
              <a:ext cx="1214533" cy="1214533"/>
            </a:xfrm>
            <a:prstGeom prst="ellipse">
              <a:avLst/>
            </a:prstGeom>
            <a:solidFill>
              <a:srgbClr val="E3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FED4484-46AA-4704-9732-38301B880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3817" y="2997706"/>
              <a:ext cx="1862550" cy="14279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8530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CF7D3DF-11A3-436C-9B18-308784F5D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02AFAD-8525-4DB6-BF06-2A4E25F22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07"/>
          <a:stretch/>
        </p:blipFill>
        <p:spPr>
          <a:xfrm>
            <a:off x="967438" y="993341"/>
            <a:ext cx="2734268" cy="56513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AF8BD7-CFC0-453F-932E-E7D358410097}"/>
              </a:ext>
            </a:extLst>
          </p:cNvPr>
          <p:cNvGrpSpPr/>
          <p:nvPr/>
        </p:nvGrpSpPr>
        <p:grpSpPr>
          <a:xfrm>
            <a:off x="746650" y="941079"/>
            <a:ext cx="3134470" cy="5894249"/>
            <a:chOff x="613980" y="486720"/>
            <a:chExt cx="3214540" cy="6044817"/>
          </a:xfrm>
        </p:grpSpPr>
        <p:pic>
          <p:nvPicPr>
            <p:cNvPr id="7" name="Picture 2" descr="No description available.">
              <a:extLst>
                <a:ext uri="{FF2B5EF4-FFF2-40B4-BE49-F238E27FC236}">
                  <a16:creationId xmlns:a16="http://schemas.microsoft.com/office/drawing/2014/main" id="{8473E99C-F0E4-4D73-8410-43601B3B1F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44D1B69A-8EAA-463A-BEDF-E16B285AC484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11" name="Graphic 20">
                <a:extLst>
                  <a:ext uri="{FF2B5EF4-FFF2-40B4-BE49-F238E27FC236}">
                    <a16:creationId xmlns:a16="http://schemas.microsoft.com/office/drawing/2014/main" id="{A1925D9D-63FB-4CDF-94BD-6AA618168BB1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16" name="Graphic 20">
                  <a:extLst>
                    <a:ext uri="{FF2B5EF4-FFF2-40B4-BE49-F238E27FC236}">
                      <a16:creationId xmlns:a16="http://schemas.microsoft.com/office/drawing/2014/main" id="{01A6AF62-F9A8-464C-B153-577C2B62ABF2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FA98C10B-672D-4B84-B403-5B180CD30DDD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3048801C-6C64-4D51-9EB6-BAEF1A5DD5B1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E6EF10B-3472-4528-9528-9C76A855B989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9CA0C4D-BCC7-4102-94A7-8F92B238337E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9BB557-40A5-4A16-A740-A629998FCC5B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5402B1E-A47C-4F5C-9CF8-037AC8B59B7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3F5BEC9-B153-4416-BAD9-49993CEC019F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DD3147D-D8AD-48D6-986F-C1600548F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275"/>
          <a:stretch/>
        </p:blipFill>
        <p:spPr>
          <a:xfrm>
            <a:off x="4747419" y="1190532"/>
            <a:ext cx="2735127" cy="5512083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241AE9C-9057-40F4-885D-23CA46038741}"/>
              </a:ext>
            </a:extLst>
          </p:cNvPr>
          <p:cNvGrpSpPr/>
          <p:nvPr/>
        </p:nvGrpSpPr>
        <p:grpSpPr>
          <a:xfrm>
            <a:off x="4527291" y="953225"/>
            <a:ext cx="3134470" cy="5894249"/>
            <a:chOff x="613980" y="486720"/>
            <a:chExt cx="3214540" cy="6044817"/>
          </a:xfrm>
        </p:grpSpPr>
        <p:pic>
          <p:nvPicPr>
            <p:cNvPr id="39" name="Picture 2" descr="No description available.">
              <a:extLst>
                <a:ext uri="{FF2B5EF4-FFF2-40B4-BE49-F238E27FC236}">
                  <a16:creationId xmlns:a16="http://schemas.microsoft.com/office/drawing/2014/main" id="{CAC35B02-4D13-46AC-B395-B44FF3049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aphic 20">
              <a:extLst>
                <a:ext uri="{FF2B5EF4-FFF2-40B4-BE49-F238E27FC236}">
                  <a16:creationId xmlns:a16="http://schemas.microsoft.com/office/drawing/2014/main" id="{D9967627-11BE-4D25-80AB-764C4D18B52A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41" name="Graphic 20">
                <a:extLst>
                  <a:ext uri="{FF2B5EF4-FFF2-40B4-BE49-F238E27FC236}">
                    <a16:creationId xmlns:a16="http://schemas.microsoft.com/office/drawing/2014/main" id="{50CFED00-D6AD-4BBC-A273-9B2608A09370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46" name="Graphic 20">
                  <a:extLst>
                    <a:ext uri="{FF2B5EF4-FFF2-40B4-BE49-F238E27FC236}">
                      <a16:creationId xmlns:a16="http://schemas.microsoft.com/office/drawing/2014/main" id="{F9F8DACE-77DD-43BB-8BF2-992DB6344B67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2094432-46AE-4BC2-8619-A1D1E3485572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5DD1213-9805-4362-91ED-A2D98772CFA7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68732C8-9F40-4353-A73D-4021EED591BA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7F3EEE1-268D-4C1D-A860-A52DE1CD3F0B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DF6B5B5-5234-449A-83C8-5BBEF1C83347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32A4B35-22BD-48E7-A217-CC3D004DA04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ED1A906-077B-4551-97F8-E7D036498507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4BA0CDF8-C574-4E28-8FF0-BCF784CFB27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2200" dirty="0">
                <a:solidFill>
                  <a:schemeClr val="tx1"/>
                </a:solidFill>
              </a:rPr>
              <a:t>Ενσωμάτωση σε </a:t>
            </a:r>
            <a:r>
              <a:rPr lang="en-CY" sz="2200" dirty="0">
                <a:solidFill>
                  <a:schemeClr val="tx1"/>
                </a:solidFill>
              </a:rPr>
              <a:t>Native </a:t>
            </a:r>
            <a:r>
              <a:rPr lang="el-GR" sz="2200" dirty="0">
                <a:solidFill>
                  <a:schemeClr val="tx1"/>
                </a:solidFill>
              </a:rPr>
              <a:t>εφαρμογή για εναλλακτικές μορφές τουρισμού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1645019-77D0-465C-913F-D10F7B46B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114E32B-757C-45B1-9347-B289837B39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955"/>
          <a:stretch/>
        </p:blipFill>
        <p:spPr>
          <a:xfrm>
            <a:off x="8406893" y="1119444"/>
            <a:ext cx="2742883" cy="553092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B6251E-24BA-421D-A084-4AEE4BE3D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194ED21-1680-4C99-8980-348B7829D7BF}"/>
              </a:ext>
            </a:extLst>
          </p:cNvPr>
          <p:cNvGrpSpPr/>
          <p:nvPr/>
        </p:nvGrpSpPr>
        <p:grpSpPr>
          <a:xfrm>
            <a:off x="8190542" y="941079"/>
            <a:ext cx="3134470" cy="5894249"/>
            <a:chOff x="613980" y="486720"/>
            <a:chExt cx="3214540" cy="6044817"/>
          </a:xfrm>
        </p:grpSpPr>
        <p:pic>
          <p:nvPicPr>
            <p:cNvPr id="51" name="Picture 2" descr="No description available.">
              <a:extLst>
                <a:ext uri="{FF2B5EF4-FFF2-40B4-BE49-F238E27FC236}">
                  <a16:creationId xmlns:a16="http://schemas.microsoft.com/office/drawing/2014/main" id="{12793BC0-A99F-4F41-A832-A28BE7F855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aphic 20">
              <a:extLst>
                <a:ext uri="{FF2B5EF4-FFF2-40B4-BE49-F238E27FC236}">
                  <a16:creationId xmlns:a16="http://schemas.microsoft.com/office/drawing/2014/main" id="{18D55634-23F7-4BCD-982A-0F44A204E689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57" name="Graphic 20">
                <a:extLst>
                  <a:ext uri="{FF2B5EF4-FFF2-40B4-BE49-F238E27FC236}">
                    <a16:creationId xmlns:a16="http://schemas.microsoft.com/office/drawing/2014/main" id="{EBED5774-F0BF-4E3F-83D0-414D8C6A9F80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62" name="Graphic 20">
                  <a:extLst>
                    <a:ext uri="{FF2B5EF4-FFF2-40B4-BE49-F238E27FC236}">
                      <a16:creationId xmlns:a16="http://schemas.microsoft.com/office/drawing/2014/main" id="{AAF93902-9211-4DAE-B7C3-D1B4306CCA82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93717F98-891C-45E1-9575-F99D62F3B9EB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53F290D-55BF-4121-A522-A029910F4741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785B6B42-A5F7-469D-9C2D-F47636023530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4C7BD03-393B-4D16-903D-EE976C28DA28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16252B9-4D09-4757-9720-73B223C74533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3A3B421-E2BD-41D8-A2C1-FF38BAA7737E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C2E5C5D-A738-4BE2-B456-34BE9025C97F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4801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CF7D3DF-11A3-436C-9B18-308784F5D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337020-4240-4A2C-A3FA-3E186BD387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00"/>
          <a:stretch/>
        </p:blipFill>
        <p:spPr>
          <a:xfrm>
            <a:off x="965853" y="1064147"/>
            <a:ext cx="2719760" cy="56413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AF8BD7-CFC0-453F-932E-E7D358410097}"/>
              </a:ext>
            </a:extLst>
          </p:cNvPr>
          <p:cNvGrpSpPr/>
          <p:nvPr/>
        </p:nvGrpSpPr>
        <p:grpSpPr>
          <a:xfrm>
            <a:off x="746650" y="941079"/>
            <a:ext cx="3134470" cy="5894249"/>
            <a:chOff x="613980" y="486720"/>
            <a:chExt cx="3214540" cy="6044817"/>
          </a:xfrm>
        </p:grpSpPr>
        <p:pic>
          <p:nvPicPr>
            <p:cNvPr id="7" name="Picture 2" descr="No description available.">
              <a:extLst>
                <a:ext uri="{FF2B5EF4-FFF2-40B4-BE49-F238E27FC236}">
                  <a16:creationId xmlns:a16="http://schemas.microsoft.com/office/drawing/2014/main" id="{8473E99C-F0E4-4D73-8410-43601B3B1F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44D1B69A-8EAA-463A-BEDF-E16B285AC484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11" name="Graphic 20">
                <a:extLst>
                  <a:ext uri="{FF2B5EF4-FFF2-40B4-BE49-F238E27FC236}">
                    <a16:creationId xmlns:a16="http://schemas.microsoft.com/office/drawing/2014/main" id="{A1925D9D-63FB-4CDF-94BD-6AA618168BB1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16" name="Graphic 20">
                  <a:extLst>
                    <a:ext uri="{FF2B5EF4-FFF2-40B4-BE49-F238E27FC236}">
                      <a16:creationId xmlns:a16="http://schemas.microsoft.com/office/drawing/2014/main" id="{01A6AF62-F9A8-464C-B153-577C2B62ABF2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FA98C10B-672D-4B84-B403-5B180CD30DDD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3048801C-6C64-4D51-9EB6-BAEF1A5DD5B1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E6EF10B-3472-4528-9528-9C76A855B989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9CA0C4D-BCC7-4102-94A7-8F92B238337E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9BB557-40A5-4A16-A740-A629998FCC5B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5402B1E-A47C-4F5C-9CF8-037AC8B59B7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3F5BEC9-B153-4416-BAD9-49993CEC019F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8DF68F-9D26-4DCA-A2B9-BC3B31978D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230"/>
          <a:stretch/>
        </p:blipFill>
        <p:spPr>
          <a:xfrm>
            <a:off x="4757705" y="1102177"/>
            <a:ext cx="2751535" cy="5572790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9241AE9C-9057-40F4-885D-23CA46038741}"/>
              </a:ext>
            </a:extLst>
          </p:cNvPr>
          <p:cNvGrpSpPr/>
          <p:nvPr/>
        </p:nvGrpSpPr>
        <p:grpSpPr>
          <a:xfrm>
            <a:off x="4527291" y="953225"/>
            <a:ext cx="3134470" cy="5894249"/>
            <a:chOff x="613980" y="486720"/>
            <a:chExt cx="3214540" cy="6044817"/>
          </a:xfrm>
        </p:grpSpPr>
        <p:pic>
          <p:nvPicPr>
            <p:cNvPr id="39" name="Picture 2" descr="No description available.">
              <a:extLst>
                <a:ext uri="{FF2B5EF4-FFF2-40B4-BE49-F238E27FC236}">
                  <a16:creationId xmlns:a16="http://schemas.microsoft.com/office/drawing/2014/main" id="{CAC35B02-4D13-46AC-B395-B44FF3049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aphic 20">
              <a:extLst>
                <a:ext uri="{FF2B5EF4-FFF2-40B4-BE49-F238E27FC236}">
                  <a16:creationId xmlns:a16="http://schemas.microsoft.com/office/drawing/2014/main" id="{D9967627-11BE-4D25-80AB-764C4D18B52A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41" name="Graphic 20">
                <a:extLst>
                  <a:ext uri="{FF2B5EF4-FFF2-40B4-BE49-F238E27FC236}">
                    <a16:creationId xmlns:a16="http://schemas.microsoft.com/office/drawing/2014/main" id="{50CFED00-D6AD-4BBC-A273-9B2608A09370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46" name="Graphic 20">
                  <a:extLst>
                    <a:ext uri="{FF2B5EF4-FFF2-40B4-BE49-F238E27FC236}">
                      <a16:creationId xmlns:a16="http://schemas.microsoft.com/office/drawing/2014/main" id="{F9F8DACE-77DD-43BB-8BF2-992DB6344B67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2094432-46AE-4BC2-8619-A1D1E3485572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5DD1213-9805-4362-91ED-A2D98772CFA7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68732C8-9F40-4353-A73D-4021EED591BA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7F3EEE1-268D-4C1D-A860-A52DE1CD3F0B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DF6B5B5-5234-449A-83C8-5BBEF1C83347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32A4B35-22BD-48E7-A217-CC3D004DA04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ED1A906-077B-4551-97F8-E7D036498507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4BA0CDF8-C574-4E28-8FF0-BCF784CFB27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2800" dirty="0">
                <a:solidFill>
                  <a:schemeClr val="tx1"/>
                </a:solidFill>
              </a:rPr>
              <a:t>Συνδυασμός με εμπειρίες Αειφόρου Τουρισμού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1645019-77D0-465C-913F-D10F7B46B9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B6251E-24BA-421D-A084-4AEE4BE3D8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941472-DD58-43F1-9ADA-FDDC5B9812F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715"/>
          <a:stretch/>
        </p:blipFill>
        <p:spPr>
          <a:xfrm>
            <a:off x="8401677" y="1153052"/>
            <a:ext cx="2739319" cy="5491435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D194ED21-1680-4C99-8980-348B7829D7BF}"/>
              </a:ext>
            </a:extLst>
          </p:cNvPr>
          <p:cNvGrpSpPr/>
          <p:nvPr/>
        </p:nvGrpSpPr>
        <p:grpSpPr>
          <a:xfrm>
            <a:off x="8190542" y="941079"/>
            <a:ext cx="3134470" cy="5894249"/>
            <a:chOff x="613980" y="486720"/>
            <a:chExt cx="3214540" cy="6044817"/>
          </a:xfrm>
        </p:grpSpPr>
        <p:pic>
          <p:nvPicPr>
            <p:cNvPr id="51" name="Picture 2" descr="No description available.">
              <a:extLst>
                <a:ext uri="{FF2B5EF4-FFF2-40B4-BE49-F238E27FC236}">
                  <a16:creationId xmlns:a16="http://schemas.microsoft.com/office/drawing/2014/main" id="{12793BC0-A99F-4F41-A832-A28BE7F8554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52" name="Graphic 20">
              <a:extLst>
                <a:ext uri="{FF2B5EF4-FFF2-40B4-BE49-F238E27FC236}">
                  <a16:creationId xmlns:a16="http://schemas.microsoft.com/office/drawing/2014/main" id="{18D55634-23F7-4BCD-982A-0F44A204E689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57" name="Graphic 20">
                <a:extLst>
                  <a:ext uri="{FF2B5EF4-FFF2-40B4-BE49-F238E27FC236}">
                    <a16:creationId xmlns:a16="http://schemas.microsoft.com/office/drawing/2014/main" id="{EBED5774-F0BF-4E3F-83D0-414D8C6A9F80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62" name="Graphic 20">
                  <a:extLst>
                    <a:ext uri="{FF2B5EF4-FFF2-40B4-BE49-F238E27FC236}">
                      <a16:creationId xmlns:a16="http://schemas.microsoft.com/office/drawing/2014/main" id="{AAF93902-9211-4DAE-B7C3-D1B4306CCA82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64" name="Freeform: Shape 63">
                    <a:extLst>
                      <a:ext uri="{FF2B5EF4-FFF2-40B4-BE49-F238E27FC236}">
                        <a16:creationId xmlns:a16="http://schemas.microsoft.com/office/drawing/2014/main" id="{93717F98-891C-45E1-9575-F99D62F3B9EB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65" name="Freeform: Shape 64">
                    <a:extLst>
                      <a:ext uri="{FF2B5EF4-FFF2-40B4-BE49-F238E27FC236}">
                        <a16:creationId xmlns:a16="http://schemas.microsoft.com/office/drawing/2014/main" id="{353F290D-55BF-4121-A522-A029910F4741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785B6B42-A5F7-469D-9C2D-F47636023530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A4C7BD03-393B-4D16-903D-EE976C28DA28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816252B9-4D09-4757-9720-73B223C74533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03A3B421-E2BD-41D8-A2C1-FF38BAA7737E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9C2E5C5D-A738-4BE2-B456-34BE9025C97F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58733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50FFC127-D737-4B20-9BF4-459D15EE7065}"/>
              </a:ext>
            </a:extLst>
          </p:cNvPr>
          <p:cNvSpPr/>
          <p:nvPr/>
        </p:nvSpPr>
        <p:spPr>
          <a:xfrm>
            <a:off x="0" y="-36644"/>
            <a:ext cx="12192000" cy="6864164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 sz="1100"/>
          </a:p>
        </p:txBody>
      </p:sp>
      <p:pic>
        <p:nvPicPr>
          <p:cNvPr id="49" name="Picture 2">
            <a:extLst>
              <a:ext uri="{FF2B5EF4-FFF2-40B4-BE49-F238E27FC236}">
                <a16:creationId xmlns:a16="http://schemas.microsoft.com/office/drawing/2014/main" id="{73B880C8-A7BB-46F5-8E59-62F796204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82143"/>
            <a:ext cx="12192000" cy="466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Cyprus University of Technology - Wikipedia">
            <a:extLst>
              <a:ext uri="{FF2B5EF4-FFF2-40B4-BE49-F238E27FC236}">
                <a16:creationId xmlns:a16="http://schemas.microsoft.com/office/drawing/2014/main" id="{1EC6DAAF-AF04-420A-AFF8-37A94D6E0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785" y="65524"/>
            <a:ext cx="3190215" cy="1281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C17B707-4991-42EC-986D-EA383EB6D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6" y="178090"/>
            <a:ext cx="3426013" cy="10559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FB3478-1540-4421-8077-BD9C2BD0D6C1}"/>
              </a:ext>
            </a:extLst>
          </p:cNvPr>
          <p:cNvSpPr txBox="1"/>
          <p:nvPr/>
        </p:nvSpPr>
        <p:spPr>
          <a:xfrm>
            <a:off x="1661160" y="1625508"/>
            <a:ext cx="8671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400" b="1" dirty="0">
                <a:solidFill>
                  <a:srgbClr val="03A7DA"/>
                </a:solidFill>
              </a:rPr>
              <a:t>Ευχαριστώ για την προσοχή σας!</a:t>
            </a:r>
            <a:endParaRPr lang="en-CY" sz="4400" b="1" dirty="0">
              <a:solidFill>
                <a:srgbClr val="03A7D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772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E9887D-F202-4ED3-8CCD-421A76D9AC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E13FAF-7E7A-4664-9A94-C699C8EDCEE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2200" dirty="0">
                <a:solidFill>
                  <a:schemeClr val="tx1"/>
                </a:solidFill>
              </a:rPr>
              <a:t>Τεχνολογίες ανάδειξης Θρησκευτικού και Προσκυνηματικού Τουρισμού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F90D0C7-6EEE-4085-A34D-B0A88EA6D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71EE5-7145-404D-9CC0-C83E31379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59398CA2-CE58-48C8-9FB0-07CA72A43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97884" y="1324524"/>
            <a:ext cx="1596229" cy="159622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A0E24DB-4809-4E2E-9BC9-885C7ED453D4}"/>
              </a:ext>
            </a:extLst>
          </p:cNvPr>
          <p:cNvSpPr/>
          <p:nvPr/>
        </p:nvSpPr>
        <p:spPr>
          <a:xfrm>
            <a:off x="4466165" y="3134165"/>
            <a:ext cx="3339364" cy="840572"/>
          </a:xfrm>
          <a:prstGeom prst="roundRect">
            <a:avLst>
              <a:gd name="adj" fmla="val 10207"/>
            </a:avLst>
          </a:prstGeom>
          <a:solidFill>
            <a:srgbClr val="03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Επαυξημένη Πραγματικότητα</a:t>
            </a:r>
            <a:endParaRPr lang="en-CY" sz="24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9C0F6C9-9DF1-4037-8CA6-77C3EDC90E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73119" y="4161266"/>
            <a:ext cx="1456370" cy="145637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B4C9F4C-1639-4BA1-BDA3-FE596E251110}"/>
              </a:ext>
            </a:extLst>
          </p:cNvPr>
          <p:cNvSpPr/>
          <p:nvPr/>
        </p:nvSpPr>
        <p:spPr>
          <a:xfrm>
            <a:off x="8495924" y="5784378"/>
            <a:ext cx="3339364" cy="840572"/>
          </a:xfrm>
          <a:prstGeom prst="roundRect">
            <a:avLst>
              <a:gd name="adj" fmla="val 10207"/>
            </a:avLst>
          </a:prstGeom>
          <a:solidFill>
            <a:srgbClr val="03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Εικονική Πραγματικότητα</a:t>
            </a:r>
            <a:endParaRPr lang="en-CY" sz="2400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2C9EBAF4-0F6A-48A7-9091-7E09BEDAC9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3292" y="1324524"/>
            <a:ext cx="1596229" cy="159622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064FC638-A3CD-478E-9985-1DFC0A94BA39}"/>
              </a:ext>
            </a:extLst>
          </p:cNvPr>
          <p:cNvSpPr/>
          <p:nvPr/>
        </p:nvSpPr>
        <p:spPr>
          <a:xfrm>
            <a:off x="440901" y="3134165"/>
            <a:ext cx="3339364" cy="840572"/>
          </a:xfrm>
          <a:prstGeom prst="roundRect">
            <a:avLst>
              <a:gd name="adj" fmla="val 10207"/>
            </a:avLst>
          </a:prstGeom>
          <a:solidFill>
            <a:srgbClr val="03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Ψηφιακή Περιήγηση </a:t>
            </a:r>
            <a:r>
              <a:rPr lang="en-CY" sz="2400" dirty="0"/>
              <a:t>GIS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406DBD4-7DE9-47F4-B0A6-8C6B4A03191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00250" y="4245646"/>
            <a:ext cx="1391500" cy="1391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9B398714-12E4-4690-A915-5F955BDA3B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263753" y="4130786"/>
            <a:ext cx="1595768" cy="1595768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4E5181-6375-4B9B-99F4-E23ACFA88A0E}"/>
              </a:ext>
            </a:extLst>
          </p:cNvPr>
          <p:cNvSpPr/>
          <p:nvPr/>
        </p:nvSpPr>
        <p:spPr>
          <a:xfrm>
            <a:off x="440901" y="5784378"/>
            <a:ext cx="3339364" cy="840572"/>
          </a:xfrm>
          <a:prstGeom prst="roundRect">
            <a:avLst>
              <a:gd name="adj" fmla="val 10207"/>
            </a:avLst>
          </a:prstGeom>
          <a:solidFill>
            <a:srgbClr val="03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Βίντεο και φωτογραφίες 360 μοιρών</a:t>
            </a:r>
            <a:endParaRPr lang="en-CY" sz="2400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80CC4C0-230D-44BF-ACBF-8307953249CB}"/>
              </a:ext>
            </a:extLst>
          </p:cNvPr>
          <p:cNvSpPr/>
          <p:nvPr/>
        </p:nvSpPr>
        <p:spPr>
          <a:xfrm>
            <a:off x="4468412" y="5784378"/>
            <a:ext cx="3339364" cy="840572"/>
          </a:xfrm>
          <a:prstGeom prst="roundRect">
            <a:avLst>
              <a:gd name="adj" fmla="val 10207"/>
            </a:avLst>
          </a:prstGeom>
          <a:solidFill>
            <a:srgbClr val="03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Τρισδιάστατη Απεικόνιση</a:t>
            </a:r>
            <a:endParaRPr lang="en-CY" sz="2400" dirty="0"/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43F6AE82-CBE4-478F-9C0B-9EC4D8805A8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303189" y="1366241"/>
            <a:ext cx="1596230" cy="1596230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BF0A9AF-F094-4E8E-AD9E-0A6480535DB9}"/>
              </a:ext>
            </a:extLst>
          </p:cNvPr>
          <p:cNvSpPr/>
          <p:nvPr/>
        </p:nvSpPr>
        <p:spPr>
          <a:xfrm>
            <a:off x="8495924" y="3134165"/>
            <a:ext cx="3339364" cy="840572"/>
          </a:xfrm>
          <a:prstGeom prst="roundRect">
            <a:avLst>
              <a:gd name="adj" fmla="val 10207"/>
            </a:avLst>
          </a:prstGeom>
          <a:solidFill>
            <a:srgbClr val="03A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dirty="0"/>
              <a:t>Ολογράμματα</a:t>
            </a:r>
            <a:endParaRPr lang="en-CY" sz="2400" dirty="0"/>
          </a:p>
        </p:txBody>
      </p:sp>
    </p:spTree>
    <p:extLst>
      <p:ext uri="{BB962C8B-B14F-4D97-AF65-F5344CB8AC3E}">
        <p14:creationId xmlns:p14="http://schemas.microsoft.com/office/powerpoint/2010/main" val="16651778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E9887D-F202-4ED3-8CCD-421A76D9AC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97A55A-2DD8-4146-8D31-522A041574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" b="1"/>
          <a:stretch/>
        </p:blipFill>
        <p:spPr>
          <a:xfrm>
            <a:off x="0" y="843223"/>
            <a:ext cx="12192000" cy="59635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E13FAF-7E7A-4664-9A94-C699C8EDCEE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2400" dirty="0">
                <a:solidFill>
                  <a:schemeClr val="tx1"/>
                </a:solidFill>
              </a:rPr>
              <a:t>Διαδρομές Θρησκευτικού και Προσκυνηματικού Τουρισμού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F90D0C7-6EEE-4085-A34D-B0A88EA6D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71EE5-7145-404D-9CC0-C83E31379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835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6E9887D-F202-4ED3-8CCD-421A76D9AC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59019-BBF6-442B-9FD4-69ACC554C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2465"/>
            <a:ext cx="12192000" cy="594319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E13FAF-7E7A-4664-9A94-C699C8EDCEE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2200" dirty="0">
                <a:solidFill>
                  <a:schemeClr val="tx1"/>
                </a:solidFill>
              </a:rPr>
              <a:t>Σημεία ενδιαφέροντος Θρησκευτικού και Προσκυνηματικού Τουρισμού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F90D0C7-6EEE-4085-A34D-B0A88EA6D9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571EE5-7145-404D-9CC0-C83E313794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85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81E6B17-F243-4858-BF9E-78844A348D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38714-2314-4A2A-84A5-C4AF21813D9D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2400" dirty="0">
                <a:solidFill>
                  <a:schemeClr val="tx1"/>
                </a:solidFill>
              </a:rPr>
              <a:t>Ψηφιακή περιήγηση διαδρομών θρησκευτικού ενδιαφέροντος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F229D6B-BFDA-4F26-B627-D7985A644D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F3F286-7724-4DF5-B9AD-A69286A2AF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48A532-64B5-41C2-8531-0FA1AF1C4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9869"/>
            <a:ext cx="12192000" cy="593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722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CF7D3DF-11A3-436C-9B18-308784F5D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A5A1C496-12A0-4A61-92B6-F814DF32C00F}"/>
              </a:ext>
            </a:extLst>
          </p:cNvPr>
          <p:cNvGrpSpPr/>
          <p:nvPr/>
        </p:nvGrpSpPr>
        <p:grpSpPr>
          <a:xfrm>
            <a:off x="746650" y="941079"/>
            <a:ext cx="3134470" cy="5894249"/>
            <a:chOff x="746650" y="859799"/>
            <a:chExt cx="3134470" cy="5894249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C221611-6060-4969-8949-F843D136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1464" y="1132657"/>
              <a:ext cx="2800629" cy="540709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2AF8BD7-CFC0-453F-932E-E7D358410097}"/>
                </a:ext>
              </a:extLst>
            </p:cNvPr>
            <p:cNvGrpSpPr/>
            <p:nvPr/>
          </p:nvGrpSpPr>
          <p:grpSpPr>
            <a:xfrm>
              <a:off x="746650" y="859799"/>
              <a:ext cx="3134470" cy="5894249"/>
              <a:chOff x="613980" y="486720"/>
              <a:chExt cx="3214540" cy="6044817"/>
            </a:xfrm>
          </p:grpSpPr>
          <p:pic>
            <p:nvPicPr>
              <p:cNvPr id="7" name="Picture 2" descr="No description available.">
                <a:extLst>
                  <a:ext uri="{FF2B5EF4-FFF2-40B4-BE49-F238E27FC236}">
                    <a16:creationId xmlns:a16="http://schemas.microsoft.com/office/drawing/2014/main" id="{8473E99C-F0E4-4D73-8410-43601B3B1F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060"/>
              <a:stretch/>
            </p:blipFill>
            <p:spPr bwMode="auto">
              <a:xfrm>
                <a:off x="801716" y="683192"/>
                <a:ext cx="2838087" cy="166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aphic 20">
                <a:extLst>
                  <a:ext uri="{FF2B5EF4-FFF2-40B4-BE49-F238E27FC236}">
                    <a16:creationId xmlns:a16="http://schemas.microsoft.com/office/drawing/2014/main" id="{44D1B69A-8EAA-463A-BEDF-E16B285AC484}"/>
                  </a:ext>
                </a:extLst>
              </p:cNvPr>
              <p:cNvGrpSpPr/>
              <p:nvPr/>
            </p:nvGrpSpPr>
            <p:grpSpPr>
              <a:xfrm>
                <a:off x="613980" y="486720"/>
                <a:ext cx="3214540" cy="6044817"/>
                <a:chOff x="8577239" y="688017"/>
                <a:chExt cx="3085228" cy="6228696"/>
              </a:xfrm>
            </p:grpSpPr>
            <p:grpSp>
              <p:nvGrpSpPr>
                <p:cNvPr id="11" name="Graphic 20">
                  <a:extLst>
                    <a:ext uri="{FF2B5EF4-FFF2-40B4-BE49-F238E27FC236}">
                      <a16:creationId xmlns:a16="http://schemas.microsoft.com/office/drawing/2014/main" id="{A1925D9D-63FB-4CDF-94BD-6AA618168BB1}"/>
                    </a:ext>
                  </a:extLst>
                </p:cNvPr>
                <p:cNvGrpSpPr/>
                <p:nvPr/>
              </p:nvGrpSpPr>
              <p:grpSpPr>
                <a:xfrm>
                  <a:off x="9446910" y="6132510"/>
                  <a:ext cx="1893108" cy="471667"/>
                  <a:chOff x="9446910" y="6132510"/>
                  <a:chExt cx="1893108" cy="471667"/>
                </a:xfrm>
                <a:solidFill>
                  <a:schemeClr val="accent1"/>
                </a:solidFill>
              </p:grpSpPr>
              <p:grpSp>
                <p:nvGrpSpPr>
                  <p:cNvPr id="16" name="Graphic 20">
                    <a:extLst>
                      <a:ext uri="{FF2B5EF4-FFF2-40B4-BE49-F238E27FC236}">
                        <a16:creationId xmlns:a16="http://schemas.microsoft.com/office/drawing/2014/main" id="{01A6AF62-F9A8-464C-B153-577C2B62ABF2}"/>
                      </a:ext>
                    </a:extLst>
                  </p:cNvPr>
                  <p:cNvGrpSpPr/>
                  <p:nvPr/>
                </p:nvGrpSpPr>
                <p:grpSpPr>
                  <a:xfrm>
                    <a:off x="10007205" y="6132510"/>
                    <a:ext cx="1332813" cy="471667"/>
                    <a:chOff x="10007205" y="6132510"/>
                    <a:chExt cx="1332813" cy="471667"/>
                  </a:xfrm>
                  <a:solidFill>
                    <a:schemeClr val="accent1"/>
                  </a:solidFill>
                </p:grpSpPr>
                <p:sp>
                  <p:nvSpPr>
                    <p:cNvPr id="18" name="Freeform: Shape 17">
                      <a:extLst>
                        <a:ext uri="{FF2B5EF4-FFF2-40B4-BE49-F238E27FC236}">
                          <a16:creationId xmlns:a16="http://schemas.microsoft.com/office/drawing/2014/main" id="{FA98C10B-672D-4B84-B403-5B180CD30DDD}"/>
                        </a:ext>
                      </a:extLst>
                    </p:cNvPr>
                    <p:cNvSpPr/>
                    <p:nvPr/>
                  </p:nvSpPr>
                  <p:spPr>
                    <a:xfrm rot="21595337">
                      <a:off x="10007205" y="6132510"/>
                      <a:ext cx="224356" cy="234272"/>
                    </a:xfrm>
                    <a:custGeom>
                      <a:avLst/>
                      <a:gdLst>
                        <a:gd name="connsiteX0" fmla="*/ 165 w 224356"/>
                        <a:gd name="connsiteY0" fmla="*/ 570 h 234272"/>
                        <a:gd name="connsiteX1" fmla="*/ 224521 w 224356"/>
                        <a:gd name="connsiteY1" fmla="*/ 570 h 234272"/>
                        <a:gd name="connsiteX2" fmla="*/ 224521 w 224356"/>
                        <a:gd name="connsiteY2" fmla="*/ 234843 h 234272"/>
                        <a:gd name="connsiteX3" fmla="*/ 165 w 224356"/>
                        <a:gd name="connsiteY3" fmla="*/ 234843 h 234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356" h="234272">
                          <a:moveTo>
                            <a:pt x="165" y="570"/>
                          </a:moveTo>
                          <a:lnTo>
                            <a:pt x="224521" y="570"/>
                          </a:lnTo>
                          <a:lnTo>
                            <a:pt x="224521" y="234843"/>
                          </a:lnTo>
                          <a:lnTo>
                            <a:pt x="165" y="234843"/>
                          </a:lnTo>
                          <a:close/>
                        </a:path>
                      </a:pathLst>
                    </a:custGeom>
                    <a:noFill/>
                    <a:ln w="123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CY"/>
                    </a:p>
                  </p:txBody>
                </p:sp>
                <p:sp>
                  <p:nvSpPr>
                    <p:cNvPr id="19" name="Freeform: Shape 18">
                      <a:extLst>
                        <a:ext uri="{FF2B5EF4-FFF2-40B4-BE49-F238E27FC236}">
                          <a16:creationId xmlns:a16="http://schemas.microsoft.com/office/drawing/2014/main" id="{3048801C-6C64-4D51-9EB6-BAEF1A5DD5B1}"/>
                        </a:ext>
                      </a:extLst>
                    </p:cNvPr>
                    <p:cNvSpPr/>
                    <p:nvPr/>
                  </p:nvSpPr>
                  <p:spPr>
                    <a:xfrm rot="21595337">
                      <a:off x="11078476" y="6330239"/>
                      <a:ext cx="261542" cy="273938"/>
                    </a:xfrm>
                    <a:custGeom>
                      <a:avLst/>
                      <a:gdLst>
                        <a:gd name="connsiteX0" fmla="*/ 308 w 261542"/>
                        <a:gd name="connsiteY0" fmla="*/ 595 h 273938"/>
                        <a:gd name="connsiteX1" fmla="*/ 261851 w 261542"/>
                        <a:gd name="connsiteY1" fmla="*/ 595 h 273938"/>
                        <a:gd name="connsiteX2" fmla="*/ 261851 w 261542"/>
                        <a:gd name="connsiteY2" fmla="*/ 274533 h 273938"/>
                        <a:gd name="connsiteX3" fmla="*/ 308 w 261542"/>
                        <a:gd name="connsiteY3" fmla="*/ 274533 h 273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1542" h="273938">
                          <a:moveTo>
                            <a:pt x="308" y="595"/>
                          </a:moveTo>
                          <a:lnTo>
                            <a:pt x="261851" y="595"/>
                          </a:lnTo>
                          <a:lnTo>
                            <a:pt x="261851" y="274533"/>
                          </a:lnTo>
                          <a:lnTo>
                            <a:pt x="308" y="274533"/>
                          </a:lnTo>
                          <a:close/>
                        </a:path>
                      </a:pathLst>
                    </a:custGeom>
                    <a:noFill/>
                    <a:ln w="123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CY"/>
                    </a:p>
                  </p:txBody>
                </p:sp>
              </p:grpSp>
              <p:sp>
                <p:nvSpPr>
                  <p:cNvPr id="17" name="Freeform: Shape 16">
                    <a:extLst>
                      <a:ext uri="{FF2B5EF4-FFF2-40B4-BE49-F238E27FC236}">
                        <a16:creationId xmlns:a16="http://schemas.microsoft.com/office/drawing/2014/main" id="{AE6EF10B-3472-4528-9528-9C76A855B989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9446910" y="6341681"/>
                    <a:ext cx="226835" cy="237991"/>
                  </a:xfrm>
                  <a:custGeom>
                    <a:avLst/>
                    <a:gdLst>
                      <a:gd name="connsiteX0" fmla="*/ 90 w 226835"/>
                      <a:gd name="connsiteY0" fmla="*/ 597 h 237991"/>
                      <a:gd name="connsiteX1" fmla="*/ 226925 w 226835"/>
                      <a:gd name="connsiteY1" fmla="*/ 597 h 237991"/>
                      <a:gd name="connsiteX2" fmla="*/ 226925 w 226835"/>
                      <a:gd name="connsiteY2" fmla="*/ 238589 h 237991"/>
                      <a:gd name="connsiteX3" fmla="*/ 90 w 226835"/>
                      <a:gd name="connsiteY3" fmla="*/ 238589 h 237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6835" h="237991">
                        <a:moveTo>
                          <a:pt x="90" y="597"/>
                        </a:moveTo>
                        <a:lnTo>
                          <a:pt x="226925" y="597"/>
                        </a:lnTo>
                        <a:lnTo>
                          <a:pt x="226925" y="238589"/>
                        </a:lnTo>
                        <a:lnTo>
                          <a:pt x="90" y="238589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69CA0C4D-BCC7-4102-94A7-8F92B238337E}"/>
                    </a:ext>
                  </a:extLst>
                </p:cNvPr>
                <p:cNvSpPr/>
                <p:nvPr/>
              </p:nvSpPr>
              <p:spPr>
                <a:xfrm>
                  <a:off x="8577239" y="688017"/>
                  <a:ext cx="3085228" cy="6228696"/>
                </a:xfrm>
                <a:custGeom>
                  <a:avLst/>
                  <a:gdLst>
                    <a:gd name="connsiteX0" fmla="*/ 3057950 w 3085228"/>
                    <a:gd name="connsiteY0" fmla="*/ 264031 h 6228696"/>
                    <a:gd name="connsiteX1" fmla="*/ 2790209 w 3085228"/>
                    <a:gd name="connsiteY1" fmla="*/ 10 h 6228696"/>
                    <a:gd name="connsiteX2" fmla="*/ 265271 w 3085228"/>
                    <a:gd name="connsiteY2" fmla="*/ 12405 h 6228696"/>
                    <a:gd name="connsiteX3" fmla="*/ 10 w 3085228"/>
                    <a:gd name="connsiteY3" fmla="*/ 278906 h 6228696"/>
                    <a:gd name="connsiteX4" fmla="*/ 27279 w 3085228"/>
                    <a:gd name="connsiteY4" fmla="*/ 5964666 h 6228696"/>
                    <a:gd name="connsiteX5" fmla="*/ 295020 w 3085228"/>
                    <a:gd name="connsiteY5" fmla="*/ 6228688 h 6228696"/>
                    <a:gd name="connsiteX6" fmla="*/ 2819958 w 3085228"/>
                    <a:gd name="connsiteY6" fmla="*/ 6216292 h 6228696"/>
                    <a:gd name="connsiteX7" fmla="*/ 3085219 w 3085228"/>
                    <a:gd name="connsiteY7" fmla="*/ 5949792 h 6228696"/>
                    <a:gd name="connsiteX8" fmla="*/ 3057950 w 3085228"/>
                    <a:gd name="connsiteY8" fmla="*/ 264031 h 6228696"/>
                    <a:gd name="connsiteX9" fmla="*/ 2740628 w 3085228"/>
                    <a:gd name="connsiteY9" fmla="*/ 6083662 h 6228696"/>
                    <a:gd name="connsiteX10" fmla="*/ 317331 w 3085228"/>
                    <a:gd name="connsiteY10" fmla="*/ 6094818 h 6228696"/>
                    <a:gd name="connsiteX11" fmla="*/ 60747 w 3085228"/>
                    <a:gd name="connsiteY11" fmla="*/ 5840712 h 6228696"/>
                    <a:gd name="connsiteX12" fmla="*/ 34717 w 3085228"/>
                    <a:gd name="connsiteY12" fmla="*/ 383027 h 6228696"/>
                    <a:gd name="connsiteX13" fmla="*/ 288822 w 3085228"/>
                    <a:gd name="connsiteY13" fmla="*/ 127682 h 6228696"/>
                    <a:gd name="connsiteX14" fmla="*/ 2712118 w 3085228"/>
                    <a:gd name="connsiteY14" fmla="*/ 115287 h 6228696"/>
                    <a:gd name="connsiteX15" fmla="*/ 2968703 w 3085228"/>
                    <a:gd name="connsiteY15" fmla="*/ 369392 h 6228696"/>
                    <a:gd name="connsiteX16" fmla="*/ 2994733 w 3085228"/>
                    <a:gd name="connsiteY16" fmla="*/ 5827077 h 6228696"/>
                    <a:gd name="connsiteX17" fmla="*/ 2740628 w 3085228"/>
                    <a:gd name="connsiteY17" fmla="*/ 6083662 h 622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85228" h="6228696">
                      <a:moveTo>
                        <a:pt x="3057950" y="264031"/>
                      </a:moveTo>
                      <a:cubicBezTo>
                        <a:pt x="3057950" y="117766"/>
                        <a:pt x="2937714" y="-1230"/>
                        <a:pt x="2790209" y="10"/>
                      </a:cubicBezTo>
                      <a:lnTo>
                        <a:pt x="265271" y="12405"/>
                      </a:lnTo>
                      <a:cubicBezTo>
                        <a:pt x="117766" y="12405"/>
                        <a:pt x="-1230" y="132640"/>
                        <a:pt x="10" y="278906"/>
                      </a:cubicBezTo>
                      <a:lnTo>
                        <a:pt x="27279" y="5964666"/>
                      </a:lnTo>
                      <a:cubicBezTo>
                        <a:pt x="27279" y="6110932"/>
                        <a:pt x="147515" y="6229927"/>
                        <a:pt x="295020" y="6228688"/>
                      </a:cubicBezTo>
                      <a:lnTo>
                        <a:pt x="2819958" y="6216292"/>
                      </a:lnTo>
                      <a:cubicBezTo>
                        <a:pt x="2967463" y="6215052"/>
                        <a:pt x="3086459" y="6096057"/>
                        <a:pt x="3085219" y="5949792"/>
                      </a:cubicBezTo>
                      <a:lnTo>
                        <a:pt x="3057950" y="264031"/>
                      </a:lnTo>
                      <a:close/>
                      <a:moveTo>
                        <a:pt x="2740628" y="6083662"/>
                      </a:moveTo>
                      <a:lnTo>
                        <a:pt x="317331" y="6094818"/>
                      </a:lnTo>
                      <a:cubicBezTo>
                        <a:pt x="176024" y="6096057"/>
                        <a:pt x="60747" y="5982019"/>
                        <a:pt x="60747" y="5840712"/>
                      </a:cubicBezTo>
                      <a:lnTo>
                        <a:pt x="34717" y="383027"/>
                      </a:lnTo>
                      <a:cubicBezTo>
                        <a:pt x="33477" y="242959"/>
                        <a:pt x="147515" y="127682"/>
                        <a:pt x="288822" y="127682"/>
                      </a:cubicBezTo>
                      <a:lnTo>
                        <a:pt x="2712118" y="115287"/>
                      </a:lnTo>
                      <a:cubicBezTo>
                        <a:pt x="2853426" y="114047"/>
                        <a:pt x="2968703" y="228085"/>
                        <a:pt x="2968703" y="369392"/>
                      </a:cubicBezTo>
                      <a:lnTo>
                        <a:pt x="2994733" y="5827077"/>
                      </a:lnTo>
                      <a:cubicBezTo>
                        <a:pt x="2995973" y="5968385"/>
                        <a:pt x="2881935" y="6082422"/>
                        <a:pt x="2740628" y="6083662"/>
                      </a:cubicBezTo>
                      <a:close/>
                    </a:path>
                  </a:pathLst>
                </a:custGeom>
                <a:solidFill>
                  <a:srgbClr val="B5B9BC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249BB557-40A5-4A16-A740-A629998FCC5B}"/>
                    </a:ext>
                  </a:extLst>
                </p:cNvPr>
                <p:cNvSpPr/>
                <p:nvPr/>
              </p:nvSpPr>
              <p:spPr>
                <a:xfrm>
                  <a:off x="8613186" y="705370"/>
                  <a:ext cx="2995981" cy="6172917"/>
                </a:xfrm>
                <a:custGeom>
                  <a:avLst/>
                  <a:gdLst>
                    <a:gd name="connsiteX0" fmla="*/ 2700962 w 2995981"/>
                    <a:gd name="connsiteY0" fmla="*/ 10 h 6172917"/>
                    <a:gd name="connsiteX1" fmla="*/ 265271 w 2995981"/>
                    <a:gd name="connsiteY1" fmla="*/ 11165 h 6172917"/>
                    <a:gd name="connsiteX2" fmla="*/ 10 w 2995981"/>
                    <a:gd name="connsiteY2" fmla="*/ 278906 h 6172917"/>
                    <a:gd name="connsiteX3" fmla="*/ 27279 w 2995981"/>
                    <a:gd name="connsiteY3" fmla="*/ 5907647 h 6172917"/>
                    <a:gd name="connsiteX4" fmla="*/ 295020 w 2995981"/>
                    <a:gd name="connsiteY4" fmla="*/ 6172908 h 6172917"/>
                    <a:gd name="connsiteX5" fmla="*/ 2730712 w 2995981"/>
                    <a:gd name="connsiteY5" fmla="*/ 6161753 h 6172917"/>
                    <a:gd name="connsiteX6" fmla="*/ 2995973 w 2995981"/>
                    <a:gd name="connsiteY6" fmla="*/ 5894012 h 6172917"/>
                    <a:gd name="connsiteX7" fmla="*/ 2968703 w 2995981"/>
                    <a:gd name="connsiteY7" fmla="*/ 265271 h 6172917"/>
                    <a:gd name="connsiteX8" fmla="*/ 2700962 w 2995981"/>
                    <a:gd name="connsiteY8" fmla="*/ 10 h 6172917"/>
                    <a:gd name="connsiteX9" fmla="*/ 2843509 w 2995981"/>
                    <a:gd name="connsiteY9" fmla="*/ 332206 h 6172917"/>
                    <a:gd name="connsiteX10" fmla="*/ 2869540 w 2995981"/>
                    <a:gd name="connsiteY10" fmla="*/ 5814682 h 6172917"/>
                    <a:gd name="connsiteX11" fmla="*/ 2710879 w 2995981"/>
                    <a:gd name="connsiteY11" fmla="*/ 5974582 h 6172917"/>
                    <a:gd name="connsiteX12" fmla="*/ 353278 w 2995981"/>
                    <a:gd name="connsiteY12" fmla="*/ 5985738 h 6172917"/>
                    <a:gd name="connsiteX13" fmla="*/ 193377 w 2995981"/>
                    <a:gd name="connsiteY13" fmla="*/ 5827077 h 6172917"/>
                    <a:gd name="connsiteX14" fmla="*/ 166108 w 2995981"/>
                    <a:gd name="connsiteY14" fmla="*/ 345841 h 6172917"/>
                    <a:gd name="connsiteX15" fmla="*/ 324768 w 2995981"/>
                    <a:gd name="connsiteY15" fmla="*/ 185940 h 6172917"/>
                    <a:gd name="connsiteX16" fmla="*/ 2682369 w 2995981"/>
                    <a:gd name="connsiteY16" fmla="*/ 174784 h 6172917"/>
                    <a:gd name="connsiteX17" fmla="*/ 2843509 w 2995981"/>
                    <a:gd name="connsiteY17" fmla="*/ 332206 h 6172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95981" h="6172917">
                      <a:moveTo>
                        <a:pt x="2700962" y="10"/>
                      </a:moveTo>
                      <a:lnTo>
                        <a:pt x="265271" y="11165"/>
                      </a:lnTo>
                      <a:cubicBezTo>
                        <a:pt x="117766" y="11165"/>
                        <a:pt x="-1230" y="131401"/>
                        <a:pt x="10" y="278906"/>
                      </a:cubicBezTo>
                      <a:lnTo>
                        <a:pt x="27279" y="5907647"/>
                      </a:lnTo>
                      <a:cubicBezTo>
                        <a:pt x="27279" y="6055152"/>
                        <a:pt x="147515" y="6174148"/>
                        <a:pt x="295020" y="6172908"/>
                      </a:cubicBezTo>
                      <a:lnTo>
                        <a:pt x="2730712" y="6161753"/>
                      </a:lnTo>
                      <a:cubicBezTo>
                        <a:pt x="2878216" y="6160513"/>
                        <a:pt x="2997212" y="6041517"/>
                        <a:pt x="2995973" y="5894012"/>
                      </a:cubicBezTo>
                      <a:lnTo>
                        <a:pt x="2968703" y="265271"/>
                      </a:lnTo>
                      <a:cubicBezTo>
                        <a:pt x="2968703" y="117766"/>
                        <a:pt x="2848468" y="-1230"/>
                        <a:pt x="2700962" y="10"/>
                      </a:cubicBezTo>
                      <a:close/>
                      <a:moveTo>
                        <a:pt x="2843509" y="332206"/>
                      </a:moveTo>
                      <a:lnTo>
                        <a:pt x="2869540" y="5814682"/>
                      </a:lnTo>
                      <a:cubicBezTo>
                        <a:pt x="2869540" y="5902689"/>
                        <a:pt x="2798886" y="5974582"/>
                        <a:pt x="2710879" y="5974582"/>
                      </a:cubicBezTo>
                      <a:lnTo>
                        <a:pt x="353278" y="5985738"/>
                      </a:lnTo>
                      <a:cubicBezTo>
                        <a:pt x="265271" y="5985738"/>
                        <a:pt x="193377" y="5915084"/>
                        <a:pt x="193377" y="5827077"/>
                      </a:cubicBezTo>
                      <a:lnTo>
                        <a:pt x="166108" y="345841"/>
                      </a:lnTo>
                      <a:cubicBezTo>
                        <a:pt x="166108" y="257834"/>
                        <a:pt x="236761" y="185940"/>
                        <a:pt x="324768" y="185940"/>
                      </a:cubicBezTo>
                      <a:lnTo>
                        <a:pt x="2682369" y="174784"/>
                      </a:lnTo>
                      <a:cubicBezTo>
                        <a:pt x="2771616" y="173545"/>
                        <a:pt x="2843509" y="244199"/>
                        <a:pt x="2843509" y="33220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 dirty="0"/>
                </a:p>
              </p:txBody>
            </p:sp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F5402B1E-A47C-4F5C-9CF8-037AC8B59B72}"/>
                    </a:ext>
                  </a:extLst>
                </p:cNvPr>
                <p:cNvSpPr/>
                <p:nvPr/>
              </p:nvSpPr>
              <p:spPr>
                <a:xfrm>
                  <a:off x="11599241" y="1399521"/>
                  <a:ext cx="30988" cy="381777"/>
                </a:xfrm>
                <a:custGeom>
                  <a:avLst/>
                  <a:gdLst>
                    <a:gd name="connsiteX0" fmla="*/ 16114 w 30988"/>
                    <a:gd name="connsiteY0" fmla="*/ 381778 h 381777"/>
                    <a:gd name="connsiteX1" fmla="*/ 16114 w 30988"/>
                    <a:gd name="connsiteY1" fmla="*/ 381778 h 381777"/>
                    <a:gd name="connsiteX2" fmla="*/ 30988 w 30988"/>
                    <a:gd name="connsiteY2" fmla="*/ 366903 h 381777"/>
                    <a:gd name="connsiteX3" fmla="*/ 29749 w 30988"/>
                    <a:gd name="connsiteY3" fmla="*/ 14875 h 381777"/>
                    <a:gd name="connsiteX4" fmla="*/ 14875 w 30988"/>
                    <a:gd name="connsiteY4" fmla="*/ 0 h 381777"/>
                    <a:gd name="connsiteX5" fmla="*/ 14875 w 30988"/>
                    <a:gd name="connsiteY5" fmla="*/ 0 h 381777"/>
                    <a:gd name="connsiteX6" fmla="*/ 0 w 30988"/>
                    <a:gd name="connsiteY6" fmla="*/ 14875 h 381777"/>
                    <a:gd name="connsiteX7" fmla="*/ 1240 w 30988"/>
                    <a:gd name="connsiteY7" fmla="*/ 366903 h 381777"/>
                    <a:gd name="connsiteX8" fmla="*/ 16114 w 30988"/>
                    <a:gd name="connsiteY8" fmla="*/ 381778 h 38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88" h="381777">
                      <a:moveTo>
                        <a:pt x="16114" y="381778"/>
                      </a:moveTo>
                      <a:lnTo>
                        <a:pt x="16114" y="381778"/>
                      </a:lnTo>
                      <a:cubicBezTo>
                        <a:pt x="24791" y="381778"/>
                        <a:pt x="30988" y="375580"/>
                        <a:pt x="30988" y="366903"/>
                      </a:cubicBezTo>
                      <a:lnTo>
                        <a:pt x="29749" y="14875"/>
                      </a:lnTo>
                      <a:cubicBezTo>
                        <a:pt x="29749" y="6198"/>
                        <a:pt x="23552" y="0"/>
                        <a:pt x="14875" y="0"/>
                      </a:cubicBezTo>
                      <a:lnTo>
                        <a:pt x="14875" y="0"/>
                      </a:lnTo>
                      <a:cubicBezTo>
                        <a:pt x="6198" y="0"/>
                        <a:pt x="0" y="6198"/>
                        <a:pt x="0" y="14875"/>
                      </a:cubicBezTo>
                      <a:lnTo>
                        <a:pt x="1240" y="366903"/>
                      </a:lnTo>
                      <a:cubicBezTo>
                        <a:pt x="1240" y="374340"/>
                        <a:pt x="8677" y="380538"/>
                        <a:pt x="16114" y="3817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43F5BEC9-B153-4416-BAD9-49993CEC019F}"/>
                    </a:ext>
                  </a:extLst>
                </p:cNvPr>
                <p:cNvSpPr/>
                <p:nvPr/>
              </p:nvSpPr>
              <p:spPr>
                <a:xfrm>
                  <a:off x="11602960" y="1973427"/>
                  <a:ext cx="29748" cy="514408"/>
                </a:xfrm>
                <a:custGeom>
                  <a:avLst/>
                  <a:gdLst>
                    <a:gd name="connsiteX0" fmla="*/ 16114 w 29748"/>
                    <a:gd name="connsiteY0" fmla="*/ 514408 h 514408"/>
                    <a:gd name="connsiteX1" fmla="*/ 16114 w 29748"/>
                    <a:gd name="connsiteY1" fmla="*/ 514408 h 514408"/>
                    <a:gd name="connsiteX2" fmla="*/ 29749 w 29748"/>
                    <a:gd name="connsiteY2" fmla="*/ 500773 h 514408"/>
                    <a:gd name="connsiteX3" fmla="*/ 27270 w 29748"/>
                    <a:gd name="connsiteY3" fmla="*/ 13635 h 514408"/>
                    <a:gd name="connsiteX4" fmla="*/ 13635 w 29748"/>
                    <a:gd name="connsiteY4" fmla="*/ 0 h 514408"/>
                    <a:gd name="connsiteX5" fmla="*/ 13635 w 29748"/>
                    <a:gd name="connsiteY5" fmla="*/ 0 h 514408"/>
                    <a:gd name="connsiteX6" fmla="*/ 0 w 29748"/>
                    <a:gd name="connsiteY6" fmla="*/ 13635 h 514408"/>
                    <a:gd name="connsiteX7" fmla="*/ 2479 w 29748"/>
                    <a:gd name="connsiteY7" fmla="*/ 500773 h 514408"/>
                    <a:gd name="connsiteX8" fmla="*/ 16114 w 29748"/>
                    <a:gd name="connsiteY8" fmla="*/ 514408 h 514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748" h="514408">
                      <a:moveTo>
                        <a:pt x="16114" y="514408"/>
                      </a:moveTo>
                      <a:lnTo>
                        <a:pt x="16114" y="514408"/>
                      </a:lnTo>
                      <a:cubicBezTo>
                        <a:pt x="23551" y="514408"/>
                        <a:pt x="29749" y="508211"/>
                        <a:pt x="29749" y="500773"/>
                      </a:cubicBezTo>
                      <a:lnTo>
                        <a:pt x="27270" y="13635"/>
                      </a:lnTo>
                      <a:cubicBezTo>
                        <a:pt x="27270" y="6198"/>
                        <a:pt x="21072" y="0"/>
                        <a:pt x="13635" y="0"/>
                      </a:cubicBezTo>
                      <a:lnTo>
                        <a:pt x="13635" y="0"/>
                      </a:lnTo>
                      <a:cubicBezTo>
                        <a:pt x="6198" y="0"/>
                        <a:pt x="0" y="6198"/>
                        <a:pt x="0" y="13635"/>
                      </a:cubicBezTo>
                      <a:lnTo>
                        <a:pt x="2479" y="500773"/>
                      </a:lnTo>
                      <a:cubicBezTo>
                        <a:pt x="2479" y="506971"/>
                        <a:pt x="8677" y="514408"/>
                        <a:pt x="16114" y="5144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8106507-4223-43D2-AA74-0AC772DF16EA}"/>
              </a:ext>
            </a:extLst>
          </p:cNvPr>
          <p:cNvGrpSpPr/>
          <p:nvPr/>
        </p:nvGrpSpPr>
        <p:grpSpPr>
          <a:xfrm>
            <a:off x="8102490" y="941079"/>
            <a:ext cx="3134470" cy="5894249"/>
            <a:chOff x="7513210" y="859799"/>
            <a:chExt cx="3134470" cy="589424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29CB799-766E-4A91-A8C4-FE8D724A5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6719" y="1193618"/>
              <a:ext cx="2696596" cy="5369742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0E6B070-1B1C-4A03-AF60-82DFD707FBB6}"/>
                </a:ext>
              </a:extLst>
            </p:cNvPr>
            <p:cNvGrpSpPr/>
            <p:nvPr/>
          </p:nvGrpSpPr>
          <p:grpSpPr>
            <a:xfrm>
              <a:off x="7513210" y="859799"/>
              <a:ext cx="3134470" cy="5894249"/>
              <a:chOff x="613980" y="486720"/>
              <a:chExt cx="3214540" cy="6044817"/>
            </a:xfrm>
          </p:grpSpPr>
          <p:pic>
            <p:nvPicPr>
              <p:cNvPr id="25" name="Picture 2" descr="No description available.">
                <a:extLst>
                  <a:ext uri="{FF2B5EF4-FFF2-40B4-BE49-F238E27FC236}">
                    <a16:creationId xmlns:a16="http://schemas.microsoft.com/office/drawing/2014/main" id="{4E5DAD0C-D2E8-45BB-847D-1690F60508F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060"/>
              <a:stretch/>
            </p:blipFill>
            <p:spPr bwMode="auto">
              <a:xfrm>
                <a:off x="801716" y="683192"/>
                <a:ext cx="2838087" cy="166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26" name="Graphic 20">
                <a:extLst>
                  <a:ext uri="{FF2B5EF4-FFF2-40B4-BE49-F238E27FC236}">
                    <a16:creationId xmlns:a16="http://schemas.microsoft.com/office/drawing/2014/main" id="{0AE67C3F-CE99-4735-82F2-013D50884EA7}"/>
                  </a:ext>
                </a:extLst>
              </p:cNvPr>
              <p:cNvGrpSpPr/>
              <p:nvPr/>
            </p:nvGrpSpPr>
            <p:grpSpPr>
              <a:xfrm>
                <a:off x="613980" y="486720"/>
                <a:ext cx="3214540" cy="6044817"/>
                <a:chOff x="8577239" y="688017"/>
                <a:chExt cx="3085228" cy="6228696"/>
              </a:xfrm>
            </p:grpSpPr>
            <p:grpSp>
              <p:nvGrpSpPr>
                <p:cNvPr id="27" name="Graphic 20">
                  <a:extLst>
                    <a:ext uri="{FF2B5EF4-FFF2-40B4-BE49-F238E27FC236}">
                      <a16:creationId xmlns:a16="http://schemas.microsoft.com/office/drawing/2014/main" id="{DEED6442-F034-41A1-A98E-1BE10A290E97}"/>
                    </a:ext>
                  </a:extLst>
                </p:cNvPr>
                <p:cNvGrpSpPr/>
                <p:nvPr/>
              </p:nvGrpSpPr>
              <p:grpSpPr>
                <a:xfrm>
                  <a:off x="9446910" y="6132510"/>
                  <a:ext cx="1893108" cy="471667"/>
                  <a:chOff x="9446910" y="6132510"/>
                  <a:chExt cx="1893108" cy="471667"/>
                </a:xfrm>
                <a:solidFill>
                  <a:schemeClr val="accent1"/>
                </a:solidFill>
              </p:grpSpPr>
              <p:grpSp>
                <p:nvGrpSpPr>
                  <p:cNvPr id="32" name="Graphic 20">
                    <a:extLst>
                      <a:ext uri="{FF2B5EF4-FFF2-40B4-BE49-F238E27FC236}">
                        <a16:creationId xmlns:a16="http://schemas.microsoft.com/office/drawing/2014/main" id="{3F1E2665-A995-4327-8157-188D59E1758C}"/>
                      </a:ext>
                    </a:extLst>
                  </p:cNvPr>
                  <p:cNvGrpSpPr/>
                  <p:nvPr/>
                </p:nvGrpSpPr>
                <p:grpSpPr>
                  <a:xfrm>
                    <a:off x="10007205" y="6132510"/>
                    <a:ext cx="1332813" cy="471667"/>
                    <a:chOff x="10007205" y="6132510"/>
                    <a:chExt cx="1332813" cy="471667"/>
                  </a:xfrm>
                  <a:solidFill>
                    <a:schemeClr val="accent1"/>
                  </a:solidFill>
                </p:grpSpPr>
                <p:sp>
                  <p:nvSpPr>
                    <p:cNvPr id="34" name="Freeform: Shape 33">
                      <a:extLst>
                        <a:ext uri="{FF2B5EF4-FFF2-40B4-BE49-F238E27FC236}">
                          <a16:creationId xmlns:a16="http://schemas.microsoft.com/office/drawing/2014/main" id="{174B115A-1832-4A71-852F-73373B0CA3A7}"/>
                        </a:ext>
                      </a:extLst>
                    </p:cNvPr>
                    <p:cNvSpPr/>
                    <p:nvPr/>
                  </p:nvSpPr>
                  <p:spPr>
                    <a:xfrm rot="21595337">
                      <a:off x="10007205" y="6132510"/>
                      <a:ext cx="224356" cy="234272"/>
                    </a:xfrm>
                    <a:custGeom>
                      <a:avLst/>
                      <a:gdLst>
                        <a:gd name="connsiteX0" fmla="*/ 165 w 224356"/>
                        <a:gd name="connsiteY0" fmla="*/ 570 h 234272"/>
                        <a:gd name="connsiteX1" fmla="*/ 224521 w 224356"/>
                        <a:gd name="connsiteY1" fmla="*/ 570 h 234272"/>
                        <a:gd name="connsiteX2" fmla="*/ 224521 w 224356"/>
                        <a:gd name="connsiteY2" fmla="*/ 234843 h 234272"/>
                        <a:gd name="connsiteX3" fmla="*/ 165 w 224356"/>
                        <a:gd name="connsiteY3" fmla="*/ 234843 h 234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356" h="234272">
                          <a:moveTo>
                            <a:pt x="165" y="570"/>
                          </a:moveTo>
                          <a:lnTo>
                            <a:pt x="224521" y="570"/>
                          </a:lnTo>
                          <a:lnTo>
                            <a:pt x="224521" y="234843"/>
                          </a:lnTo>
                          <a:lnTo>
                            <a:pt x="165" y="234843"/>
                          </a:lnTo>
                          <a:close/>
                        </a:path>
                      </a:pathLst>
                    </a:custGeom>
                    <a:noFill/>
                    <a:ln w="123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CY"/>
                    </a:p>
                  </p:txBody>
                </p:sp>
                <p:sp>
                  <p:nvSpPr>
                    <p:cNvPr id="35" name="Freeform: Shape 34">
                      <a:extLst>
                        <a:ext uri="{FF2B5EF4-FFF2-40B4-BE49-F238E27FC236}">
                          <a16:creationId xmlns:a16="http://schemas.microsoft.com/office/drawing/2014/main" id="{C3A69336-4DA4-4E49-8D21-590843C64C22}"/>
                        </a:ext>
                      </a:extLst>
                    </p:cNvPr>
                    <p:cNvSpPr/>
                    <p:nvPr/>
                  </p:nvSpPr>
                  <p:spPr>
                    <a:xfrm rot="21595337">
                      <a:off x="11078476" y="6330239"/>
                      <a:ext cx="261542" cy="273938"/>
                    </a:xfrm>
                    <a:custGeom>
                      <a:avLst/>
                      <a:gdLst>
                        <a:gd name="connsiteX0" fmla="*/ 308 w 261542"/>
                        <a:gd name="connsiteY0" fmla="*/ 595 h 273938"/>
                        <a:gd name="connsiteX1" fmla="*/ 261851 w 261542"/>
                        <a:gd name="connsiteY1" fmla="*/ 595 h 273938"/>
                        <a:gd name="connsiteX2" fmla="*/ 261851 w 261542"/>
                        <a:gd name="connsiteY2" fmla="*/ 274533 h 273938"/>
                        <a:gd name="connsiteX3" fmla="*/ 308 w 261542"/>
                        <a:gd name="connsiteY3" fmla="*/ 274533 h 273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1542" h="273938">
                          <a:moveTo>
                            <a:pt x="308" y="595"/>
                          </a:moveTo>
                          <a:lnTo>
                            <a:pt x="261851" y="595"/>
                          </a:lnTo>
                          <a:lnTo>
                            <a:pt x="261851" y="274533"/>
                          </a:lnTo>
                          <a:lnTo>
                            <a:pt x="308" y="274533"/>
                          </a:lnTo>
                          <a:close/>
                        </a:path>
                      </a:pathLst>
                    </a:custGeom>
                    <a:noFill/>
                    <a:ln w="123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CY"/>
                    </a:p>
                  </p:txBody>
                </p:sp>
              </p:grpSp>
              <p:sp>
                <p:nvSpPr>
                  <p:cNvPr id="33" name="Freeform: Shape 32">
                    <a:extLst>
                      <a:ext uri="{FF2B5EF4-FFF2-40B4-BE49-F238E27FC236}">
                        <a16:creationId xmlns:a16="http://schemas.microsoft.com/office/drawing/2014/main" id="{A852B008-9B47-494B-B183-E7CFDD1BC0CC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9446910" y="6341681"/>
                    <a:ext cx="226835" cy="237991"/>
                  </a:xfrm>
                  <a:custGeom>
                    <a:avLst/>
                    <a:gdLst>
                      <a:gd name="connsiteX0" fmla="*/ 90 w 226835"/>
                      <a:gd name="connsiteY0" fmla="*/ 597 h 237991"/>
                      <a:gd name="connsiteX1" fmla="*/ 226925 w 226835"/>
                      <a:gd name="connsiteY1" fmla="*/ 597 h 237991"/>
                      <a:gd name="connsiteX2" fmla="*/ 226925 w 226835"/>
                      <a:gd name="connsiteY2" fmla="*/ 238589 h 237991"/>
                      <a:gd name="connsiteX3" fmla="*/ 90 w 226835"/>
                      <a:gd name="connsiteY3" fmla="*/ 238589 h 237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6835" h="237991">
                        <a:moveTo>
                          <a:pt x="90" y="597"/>
                        </a:moveTo>
                        <a:lnTo>
                          <a:pt x="226925" y="597"/>
                        </a:lnTo>
                        <a:lnTo>
                          <a:pt x="226925" y="238589"/>
                        </a:lnTo>
                        <a:lnTo>
                          <a:pt x="90" y="238589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D2A7BBF-3338-4A1B-81B7-B0BAE2535096}"/>
                    </a:ext>
                  </a:extLst>
                </p:cNvPr>
                <p:cNvSpPr/>
                <p:nvPr/>
              </p:nvSpPr>
              <p:spPr>
                <a:xfrm>
                  <a:off x="8577239" y="688017"/>
                  <a:ext cx="3085228" cy="6228696"/>
                </a:xfrm>
                <a:custGeom>
                  <a:avLst/>
                  <a:gdLst>
                    <a:gd name="connsiteX0" fmla="*/ 3057950 w 3085228"/>
                    <a:gd name="connsiteY0" fmla="*/ 264031 h 6228696"/>
                    <a:gd name="connsiteX1" fmla="*/ 2790209 w 3085228"/>
                    <a:gd name="connsiteY1" fmla="*/ 10 h 6228696"/>
                    <a:gd name="connsiteX2" fmla="*/ 265271 w 3085228"/>
                    <a:gd name="connsiteY2" fmla="*/ 12405 h 6228696"/>
                    <a:gd name="connsiteX3" fmla="*/ 10 w 3085228"/>
                    <a:gd name="connsiteY3" fmla="*/ 278906 h 6228696"/>
                    <a:gd name="connsiteX4" fmla="*/ 27279 w 3085228"/>
                    <a:gd name="connsiteY4" fmla="*/ 5964666 h 6228696"/>
                    <a:gd name="connsiteX5" fmla="*/ 295020 w 3085228"/>
                    <a:gd name="connsiteY5" fmla="*/ 6228688 h 6228696"/>
                    <a:gd name="connsiteX6" fmla="*/ 2819958 w 3085228"/>
                    <a:gd name="connsiteY6" fmla="*/ 6216292 h 6228696"/>
                    <a:gd name="connsiteX7" fmla="*/ 3085219 w 3085228"/>
                    <a:gd name="connsiteY7" fmla="*/ 5949792 h 6228696"/>
                    <a:gd name="connsiteX8" fmla="*/ 3057950 w 3085228"/>
                    <a:gd name="connsiteY8" fmla="*/ 264031 h 6228696"/>
                    <a:gd name="connsiteX9" fmla="*/ 2740628 w 3085228"/>
                    <a:gd name="connsiteY9" fmla="*/ 6083662 h 6228696"/>
                    <a:gd name="connsiteX10" fmla="*/ 317331 w 3085228"/>
                    <a:gd name="connsiteY10" fmla="*/ 6094818 h 6228696"/>
                    <a:gd name="connsiteX11" fmla="*/ 60747 w 3085228"/>
                    <a:gd name="connsiteY11" fmla="*/ 5840712 h 6228696"/>
                    <a:gd name="connsiteX12" fmla="*/ 34717 w 3085228"/>
                    <a:gd name="connsiteY12" fmla="*/ 383027 h 6228696"/>
                    <a:gd name="connsiteX13" fmla="*/ 288822 w 3085228"/>
                    <a:gd name="connsiteY13" fmla="*/ 127682 h 6228696"/>
                    <a:gd name="connsiteX14" fmla="*/ 2712118 w 3085228"/>
                    <a:gd name="connsiteY14" fmla="*/ 115287 h 6228696"/>
                    <a:gd name="connsiteX15" fmla="*/ 2968703 w 3085228"/>
                    <a:gd name="connsiteY15" fmla="*/ 369392 h 6228696"/>
                    <a:gd name="connsiteX16" fmla="*/ 2994733 w 3085228"/>
                    <a:gd name="connsiteY16" fmla="*/ 5827077 h 6228696"/>
                    <a:gd name="connsiteX17" fmla="*/ 2740628 w 3085228"/>
                    <a:gd name="connsiteY17" fmla="*/ 6083662 h 622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85228" h="6228696">
                      <a:moveTo>
                        <a:pt x="3057950" y="264031"/>
                      </a:moveTo>
                      <a:cubicBezTo>
                        <a:pt x="3057950" y="117766"/>
                        <a:pt x="2937714" y="-1230"/>
                        <a:pt x="2790209" y="10"/>
                      </a:cubicBezTo>
                      <a:lnTo>
                        <a:pt x="265271" y="12405"/>
                      </a:lnTo>
                      <a:cubicBezTo>
                        <a:pt x="117766" y="12405"/>
                        <a:pt x="-1230" y="132640"/>
                        <a:pt x="10" y="278906"/>
                      </a:cubicBezTo>
                      <a:lnTo>
                        <a:pt x="27279" y="5964666"/>
                      </a:lnTo>
                      <a:cubicBezTo>
                        <a:pt x="27279" y="6110932"/>
                        <a:pt x="147515" y="6229927"/>
                        <a:pt x="295020" y="6228688"/>
                      </a:cubicBezTo>
                      <a:lnTo>
                        <a:pt x="2819958" y="6216292"/>
                      </a:lnTo>
                      <a:cubicBezTo>
                        <a:pt x="2967463" y="6215052"/>
                        <a:pt x="3086459" y="6096057"/>
                        <a:pt x="3085219" y="5949792"/>
                      </a:cubicBezTo>
                      <a:lnTo>
                        <a:pt x="3057950" y="264031"/>
                      </a:lnTo>
                      <a:close/>
                      <a:moveTo>
                        <a:pt x="2740628" y="6083662"/>
                      </a:moveTo>
                      <a:lnTo>
                        <a:pt x="317331" y="6094818"/>
                      </a:lnTo>
                      <a:cubicBezTo>
                        <a:pt x="176024" y="6096057"/>
                        <a:pt x="60747" y="5982019"/>
                        <a:pt x="60747" y="5840712"/>
                      </a:cubicBezTo>
                      <a:lnTo>
                        <a:pt x="34717" y="383027"/>
                      </a:lnTo>
                      <a:cubicBezTo>
                        <a:pt x="33477" y="242959"/>
                        <a:pt x="147515" y="127682"/>
                        <a:pt x="288822" y="127682"/>
                      </a:cubicBezTo>
                      <a:lnTo>
                        <a:pt x="2712118" y="115287"/>
                      </a:lnTo>
                      <a:cubicBezTo>
                        <a:pt x="2853426" y="114047"/>
                        <a:pt x="2968703" y="228085"/>
                        <a:pt x="2968703" y="369392"/>
                      </a:cubicBezTo>
                      <a:lnTo>
                        <a:pt x="2994733" y="5827077"/>
                      </a:lnTo>
                      <a:cubicBezTo>
                        <a:pt x="2995973" y="5968385"/>
                        <a:pt x="2881935" y="6082422"/>
                        <a:pt x="2740628" y="6083662"/>
                      </a:cubicBezTo>
                      <a:close/>
                    </a:path>
                  </a:pathLst>
                </a:custGeom>
                <a:solidFill>
                  <a:srgbClr val="B5B9BC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4A74695-D141-47B7-95B0-2E3BC1D24D20}"/>
                    </a:ext>
                  </a:extLst>
                </p:cNvPr>
                <p:cNvSpPr/>
                <p:nvPr/>
              </p:nvSpPr>
              <p:spPr>
                <a:xfrm>
                  <a:off x="8613186" y="705370"/>
                  <a:ext cx="2995981" cy="6172917"/>
                </a:xfrm>
                <a:custGeom>
                  <a:avLst/>
                  <a:gdLst>
                    <a:gd name="connsiteX0" fmla="*/ 2700962 w 2995981"/>
                    <a:gd name="connsiteY0" fmla="*/ 10 h 6172917"/>
                    <a:gd name="connsiteX1" fmla="*/ 265271 w 2995981"/>
                    <a:gd name="connsiteY1" fmla="*/ 11165 h 6172917"/>
                    <a:gd name="connsiteX2" fmla="*/ 10 w 2995981"/>
                    <a:gd name="connsiteY2" fmla="*/ 278906 h 6172917"/>
                    <a:gd name="connsiteX3" fmla="*/ 27279 w 2995981"/>
                    <a:gd name="connsiteY3" fmla="*/ 5907647 h 6172917"/>
                    <a:gd name="connsiteX4" fmla="*/ 295020 w 2995981"/>
                    <a:gd name="connsiteY4" fmla="*/ 6172908 h 6172917"/>
                    <a:gd name="connsiteX5" fmla="*/ 2730712 w 2995981"/>
                    <a:gd name="connsiteY5" fmla="*/ 6161753 h 6172917"/>
                    <a:gd name="connsiteX6" fmla="*/ 2995973 w 2995981"/>
                    <a:gd name="connsiteY6" fmla="*/ 5894012 h 6172917"/>
                    <a:gd name="connsiteX7" fmla="*/ 2968703 w 2995981"/>
                    <a:gd name="connsiteY7" fmla="*/ 265271 h 6172917"/>
                    <a:gd name="connsiteX8" fmla="*/ 2700962 w 2995981"/>
                    <a:gd name="connsiteY8" fmla="*/ 10 h 6172917"/>
                    <a:gd name="connsiteX9" fmla="*/ 2843509 w 2995981"/>
                    <a:gd name="connsiteY9" fmla="*/ 332206 h 6172917"/>
                    <a:gd name="connsiteX10" fmla="*/ 2869540 w 2995981"/>
                    <a:gd name="connsiteY10" fmla="*/ 5814682 h 6172917"/>
                    <a:gd name="connsiteX11" fmla="*/ 2710879 w 2995981"/>
                    <a:gd name="connsiteY11" fmla="*/ 5974582 h 6172917"/>
                    <a:gd name="connsiteX12" fmla="*/ 353278 w 2995981"/>
                    <a:gd name="connsiteY12" fmla="*/ 5985738 h 6172917"/>
                    <a:gd name="connsiteX13" fmla="*/ 193377 w 2995981"/>
                    <a:gd name="connsiteY13" fmla="*/ 5827077 h 6172917"/>
                    <a:gd name="connsiteX14" fmla="*/ 166108 w 2995981"/>
                    <a:gd name="connsiteY14" fmla="*/ 345841 h 6172917"/>
                    <a:gd name="connsiteX15" fmla="*/ 324768 w 2995981"/>
                    <a:gd name="connsiteY15" fmla="*/ 185940 h 6172917"/>
                    <a:gd name="connsiteX16" fmla="*/ 2682369 w 2995981"/>
                    <a:gd name="connsiteY16" fmla="*/ 174784 h 6172917"/>
                    <a:gd name="connsiteX17" fmla="*/ 2843509 w 2995981"/>
                    <a:gd name="connsiteY17" fmla="*/ 332206 h 6172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95981" h="6172917">
                      <a:moveTo>
                        <a:pt x="2700962" y="10"/>
                      </a:moveTo>
                      <a:lnTo>
                        <a:pt x="265271" y="11165"/>
                      </a:lnTo>
                      <a:cubicBezTo>
                        <a:pt x="117766" y="11165"/>
                        <a:pt x="-1230" y="131401"/>
                        <a:pt x="10" y="278906"/>
                      </a:cubicBezTo>
                      <a:lnTo>
                        <a:pt x="27279" y="5907647"/>
                      </a:lnTo>
                      <a:cubicBezTo>
                        <a:pt x="27279" y="6055152"/>
                        <a:pt x="147515" y="6174148"/>
                        <a:pt x="295020" y="6172908"/>
                      </a:cubicBezTo>
                      <a:lnTo>
                        <a:pt x="2730712" y="6161753"/>
                      </a:lnTo>
                      <a:cubicBezTo>
                        <a:pt x="2878216" y="6160513"/>
                        <a:pt x="2997212" y="6041517"/>
                        <a:pt x="2995973" y="5894012"/>
                      </a:cubicBezTo>
                      <a:lnTo>
                        <a:pt x="2968703" y="265271"/>
                      </a:lnTo>
                      <a:cubicBezTo>
                        <a:pt x="2968703" y="117766"/>
                        <a:pt x="2848468" y="-1230"/>
                        <a:pt x="2700962" y="10"/>
                      </a:cubicBezTo>
                      <a:close/>
                      <a:moveTo>
                        <a:pt x="2843509" y="332206"/>
                      </a:moveTo>
                      <a:lnTo>
                        <a:pt x="2869540" y="5814682"/>
                      </a:lnTo>
                      <a:cubicBezTo>
                        <a:pt x="2869540" y="5902689"/>
                        <a:pt x="2798886" y="5974582"/>
                        <a:pt x="2710879" y="5974582"/>
                      </a:cubicBezTo>
                      <a:lnTo>
                        <a:pt x="353278" y="5985738"/>
                      </a:lnTo>
                      <a:cubicBezTo>
                        <a:pt x="265271" y="5985738"/>
                        <a:pt x="193377" y="5915084"/>
                        <a:pt x="193377" y="5827077"/>
                      </a:cubicBezTo>
                      <a:lnTo>
                        <a:pt x="166108" y="345841"/>
                      </a:lnTo>
                      <a:cubicBezTo>
                        <a:pt x="166108" y="257834"/>
                        <a:pt x="236761" y="185940"/>
                        <a:pt x="324768" y="185940"/>
                      </a:cubicBezTo>
                      <a:lnTo>
                        <a:pt x="2682369" y="174784"/>
                      </a:lnTo>
                      <a:cubicBezTo>
                        <a:pt x="2771616" y="173545"/>
                        <a:pt x="2843509" y="244199"/>
                        <a:pt x="2843509" y="33220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 dirty="0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252DD06F-3D5A-4F89-BEC9-3A690D92A617}"/>
                    </a:ext>
                  </a:extLst>
                </p:cNvPr>
                <p:cNvSpPr/>
                <p:nvPr/>
              </p:nvSpPr>
              <p:spPr>
                <a:xfrm>
                  <a:off x="11599241" y="1399521"/>
                  <a:ext cx="30988" cy="381777"/>
                </a:xfrm>
                <a:custGeom>
                  <a:avLst/>
                  <a:gdLst>
                    <a:gd name="connsiteX0" fmla="*/ 16114 w 30988"/>
                    <a:gd name="connsiteY0" fmla="*/ 381778 h 381777"/>
                    <a:gd name="connsiteX1" fmla="*/ 16114 w 30988"/>
                    <a:gd name="connsiteY1" fmla="*/ 381778 h 381777"/>
                    <a:gd name="connsiteX2" fmla="*/ 30988 w 30988"/>
                    <a:gd name="connsiteY2" fmla="*/ 366903 h 381777"/>
                    <a:gd name="connsiteX3" fmla="*/ 29749 w 30988"/>
                    <a:gd name="connsiteY3" fmla="*/ 14875 h 381777"/>
                    <a:gd name="connsiteX4" fmla="*/ 14875 w 30988"/>
                    <a:gd name="connsiteY4" fmla="*/ 0 h 381777"/>
                    <a:gd name="connsiteX5" fmla="*/ 14875 w 30988"/>
                    <a:gd name="connsiteY5" fmla="*/ 0 h 381777"/>
                    <a:gd name="connsiteX6" fmla="*/ 0 w 30988"/>
                    <a:gd name="connsiteY6" fmla="*/ 14875 h 381777"/>
                    <a:gd name="connsiteX7" fmla="*/ 1240 w 30988"/>
                    <a:gd name="connsiteY7" fmla="*/ 366903 h 381777"/>
                    <a:gd name="connsiteX8" fmla="*/ 16114 w 30988"/>
                    <a:gd name="connsiteY8" fmla="*/ 381778 h 38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88" h="381777">
                      <a:moveTo>
                        <a:pt x="16114" y="381778"/>
                      </a:moveTo>
                      <a:lnTo>
                        <a:pt x="16114" y="381778"/>
                      </a:lnTo>
                      <a:cubicBezTo>
                        <a:pt x="24791" y="381778"/>
                        <a:pt x="30988" y="375580"/>
                        <a:pt x="30988" y="366903"/>
                      </a:cubicBezTo>
                      <a:lnTo>
                        <a:pt x="29749" y="14875"/>
                      </a:lnTo>
                      <a:cubicBezTo>
                        <a:pt x="29749" y="6198"/>
                        <a:pt x="23552" y="0"/>
                        <a:pt x="14875" y="0"/>
                      </a:cubicBezTo>
                      <a:lnTo>
                        <a:pt x="14875" y="0"/>
                      </a:lnTo>
                      <a:cubicBezTo>
                        <a:pt x="6198" y="0"/>
                        <a:pt x="0" y="6198"/>
                        <a:pt x="0" y="14875"/>
                      </a:cubicBezTo>
                      <a:lnTo>
                        <a:pt x="1240" y="366903"/>
                      </a:lnTo>
                      <a:cubicBezTo>
                        <a:pt x="1240" y="374340"/>
                        <a:pt x="8677" y="380538"/>
                        <a:pt x="16114" y="3817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4228BB9D-F25A-4E73-95CB-749C02F26FC4}"/>
                    </a:ext>
                  </a:extLst>
                </p:cNvPr>
                <p:cNvSpPr/>
                <p:nvPr/>
              </p:nvSpPr>
              <p:spPr>
                <a:xfrm>
                  <a:off x="11602960" y="1973427"/>
                  <a:ext cx="29748" cy="514408"/>
                </a:xfrm>
                <a:custGeom>
                  <a:avLst/>
                  <a:gdLst>
                    <a:gd name="connsiteX0" fmla="*/ 16114 w 29748"/>
                    <a:gd name="connsiteY0" fmla="*/ 514408 h 514408"/>
                    <a:gd name="connsiteX1" fmla="*/ 16114 w 29748"/>
                    <a:gd name="connsiteY1" fmla="*/ 514408 h 514408"/>
                    <a:gd name="connsiteX2" fmla="*/ 29749 w 29748"/>
                    <a:gd name="connsiteY2" fmla="*/ 500773 h 514408"/>
                    <a:gd name="connsiteX3" fmla="*/ 27270 w 29748"/>
                    <a:gd name="connsiteY3" fmla="*/ 13635 h 514408"/>
                    <a:gd name="connsiteX4" fmla="*/ 13635 w 29748"/>
                    <a:gd name="connsiteY4" fmla="*/ 0 h 514408"/>
                    <a:gd name="connsiteX5" fmla="*/ 13635 w 29748"/>
                    <a:gd name="connsiteY5" fmla="*/ 0 h 514408"/>
                    <a:gd name="connsiteX6" fmla="*/ 0 w 29748"/>
                    <a:gd name="connsiteY6" fmla="*/ 13635 h 514408"/>
                    <a:gd name="connsiteX7" fmla="*/ 2479 w 29748"/>
                    <a:gd name="connsiteY7" fmla="*/ 500773 h 514408"/>
                    <a:gd name="connsiteX8" fmla="*/ 16114 w 29748"/>
                    <a:gd name="connsiteY8" fmla="*/ 514408 h 514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748" h="514408">
                      <a:moveTo>
                        <a:pt x="16114" y="514408"/>
                      </a:moveTo>
                      <a:lnTo>
                        <a:pt x="16114" y="514408"/>
                      </a:lnTo>
                      <a:cubicBezTo>
                        <a:pt x="23551" y="514408"/>
                        <a:pt x="29749" y="508211"/>
                        <a:pt x="29749" y="500773"/>
                      </a:cubicBezTo>
                      <a:lnTo>
                        <a:pt x="27270" y="13635"/>
                      </a:lnTo>
                      <a:cubicBezTo>
                        <a:pt x="27270" y="6198"/>
                        <a:pt x="21072" y="0"/>
                        <a:pt x="13635" y="0"/>
                      </a:cubicBezTo>
                      <a:lnTo>
                        <a:pt x="13635" y="0"/>
                      </a:lnTo>
                      <a:cubicBezTo>
                        <a:pt x="6198" y="0"/>
                        <a:pt x="0" y="6198"/>
                        <a:pt x="0" y="13635"/>
                      </a:cubicBezTo>
                      <a:lnTo>
                        <a:pt x="2479" y="500773"/>
                      </a:lnTo>
                      <a:cubicBezTo>
                        <a:pt x="2479" y="506971"/>
                        <a:pt x="8677" y="514408"/>
                        <a:pt x="16114" y="5144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B3AAD4F-CD0B-4D56-AC78-636E9FC5FC16}"/>
              </a:ext>
            </a:extLst>
          </p:cNvPr>
          <p:cNvGrpSpPr/>
          <p:nvPr/>
        </p:nvGrpSpPr>
        <p:grpSpPr>
          <a:xfrm>
            <a:off x="4504141" y="953225"/>
            <a:ext cx="3134470" cy="5894249"/>
            <a:chOff x="4323632" y="685749"/>
            <a:chExt cx="3134470" cy="589424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4EC4037-EA42-4533-B948-9978810BE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59064" y="1012663"/>
              <a:ext cx="2709170" cy="5365450"/>
            </a:xfrm>
            <a:prstGeom prst="rect">
              <a:avLst/>
            </a:prstGeom>
          </p:spPr>
        </p:pic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9241AE9C-9057-40F4-885D-23CA46038741}"/>
                </a:ext>
              </a:extLst>
            </p:cNvPr>
            <p:cNvGrpSpPr/>
            <p:nvPr/>
          </p:nvGrpSpPr>
          <p:grpSpPr>
            <a:xfrm>
              <a:off x="4323632" y="685749"/>
              <a:ext cx="3134470" cy="5894249"/>
              <a:chOff x="613980" y="486720"/>
              <a:chExt cx="3214540" cy="6044817"/>
            </a:xfrm>
          </p:grpSpPr>
          <p:pic>
            <p:nvPicPr>
              <p:cNvPr id="39" name="Picture 2" descr="No description available.">
                <a:extLst>
                  <a:ext uri="{FF2B5EF4-FFF2-40B4-BE49-F238E27FC236}">
                    <a16:creationId xmlns:a16="http://schemas.microsoft.com/office/drawing/2014/main" id="{CAC35B02-4D13-46AC-B395-B44FF30492F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97060"/>
              <a:stretch/>
            </p:blipFill>
            <p:spPr bwMode="auto">
              <a:xfrm>
                <a:off x="801716" y="683192"/>
                <a:ext cx="2838087" cy="1668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40" name="Graphic 20">
                <a:extLst>
                  <a:ext uri="{FF2B5EF4-FFF2-40B4-BE49-F238E27FC236}">
                    <a16:creationId xmlns:a16="http://schemas.microsoft.com/office/drawing/2014/main" id="{D9967627-11BE-4D25-80AB-764C4D18B52A}"/>
                  </a:ext>
                </a:extLst>
              </p:cNvPr>
              <p:cNvGrpSpPr/>
              <p:nvPr/>
            </p:nvGrpSpPr>
            <p:grpSpPr>
              <a:xfrm>
                <a:off x="613980" y="486720"/>
                <a:ext cx="3214540" cy="6044817"/>
                <a:chOff x="8577239" y="688017"/>
                <a:chExt cx="3085228" cy="6228696"/>
              </a:xfrm>
            </p:grpSpPr>
            <p:grpSp>
              <p:nvGrpSpPr>
                <p:cNvPr id="41" name="Graphic 20">
                  <a:extLst>
                    <a:ext uri="{FF2B5EF4-FFF2-40B4-BE49-F238E27FC236}">
                      <a16:creationId xmlns:a16="http://schemas.microsoft.com/office/drawing/2014/main" id="{50CFED00-D6AD-4BBC-A273-9B2608A09370}"/>
                    </a:ext>
                  </a:extLst>
                </p:cNvPr>
                <p:cNvGrpSpPr/>
                <p:nvPr/>
              </p:nvGrpSpPr>
              <p:grpSpPr>
                <a:xfrm>
                  <a:off x="9446910" y="6132510"/>
                  <a:ext cx="1893108" cy="471667"/>
                  <a:chOff x="9446910" y="6132510"/>
                  <a:chExt cx="1893108" cy="471667"/>
                </a:xfrm>
                <a:solidFill>
                  <a:schemeClr val="accent1"/>
                </a:solidFill>
              </p:grpSpPr>
              <p:grpSp>
                <p:nvGrpSpPr>
                  <p:cNvPr id="46" name="Graphic 20">
                    <a:extLst>
                      <a:ext uri="{FF2B5EF4-FFF2-40B4-BE49-F238E27FC236}">
                        <a16:creationId xmlns:a16="http://schemas.microsoft.com/office/drawing/2014/main" id="{F9F8DACE-77DD-43BB-8BF2-992DB6344B67}"/>
                      </a:ext>
                    </a:extLst>
                  </p:cNvPr>
                  <p:cNvGrpSpPr/>
                  <p:nvPr/>
                </p:nvGrpSpPr>
                <p:grpSpPr>
                  <a:xfrm>
                    <a:off x="10007205" y="6132510"/>
                    <a:ext cx="1332813" cy="471667"/>
                    <a:chOff x="10007205" y="6132510"/>
                    <a:chExt cx="1332813" cy="471667"/>
                  </a:xfrm>
                  <a:solidFill>
                    <a:schemeClr val="accent1"/>
                  </a:solidFill>
                </p:grpSpPr>
                <p:sp>
                  <p:nvSpPr>
                    <p:cNvPr id="48" name="Freeform: Shape 47">
                      <a:extLst>
                        <a:ext uri="{FF2B5EF4-FFF2-40B4-BE49-F238E27FC236}">
                          <a16:creationId xmlns:a16="http://schemas.microsoft.com/office/drawing/2014/main" id="{C2094432-46AE-4BC2-8619-A1D1E3485572}"/>
                        </a:ext>
                      </a:extLst>
                    </p:cNvPr>
                    <p:cNvSpPr/>
                    <p:nvPr/>
                  </p:nvSpPr>
                  <p:spPr>
                    <a:xfrm rot="21595337">
                      <a:off x="10007205" y="6132510"/>
                      <a:ext cx="224356" cy="234272"/>
                    </a:xfrm>
                    <a:custGeom>
                      <a:avLst/>
                      <a:gdLst>
                        <a:gd name="connsiteX0" fmla="*/ 165 w 224356"/>
                        <a:gd name="connsiteY0" fmla="*/ 570 h 234272"/>
                        <a:gd name="connsiteX1" fmla="*/ 224521 w 224356"/>
                        <a:gd name="connsiteY1" fmla="*/ 570 h 234272"/>
                        <a:gd name="connsiteX2" fmla="*/ 224521 w 224356"/>
                        <a:gd name="connsiteY2" fmla="*/ 234843 h 234272"/>
                        <a:gd name="connsiteX3" fmla="*/ 165 w 224356"/>
                        <a:gd name="connsiteY3" fmla="*/ 234843 h 2342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24356" h="234272">
                          <a:moveTo>
                            <a:pt x="165" y="570"/>
                          </a:moveTo>
                          <a:lnTo>
                            <a:pt x="224521" y="570"/>
                          </a:lnTo>
                          <a:lnTo>
                            <a:pt x="224521" y="234843"/>
                          </a:lnTo>
                          <a:lnTo>
                            <a:pt x="165" y="234843"/>
                          </a:lnTo>
                          <a:close/>
                        </a:path>
                      </a:pathLst>
                    </a:custGeom>
                    <a:noFill/>
                    <a:ln w="123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CY"/>
                    </a:p>
                  </p:txBody>
                </p:sp>
                <p:sp>
                  <p:nvSpPr>
                    <p:cNvPr id="49" name="Freeform: Shape 48">
                      <a:extLst>
                        <a:ext uri="{FF2B5EF4-FFF2-40B4-BE49-F238E27FC236}">
                          <a16:creationId xmlns:a16="http://schemas.microsoft.com/office/drawing/2014/main" id="{E5DD1213-9805-4362-91ED-A2D98772CFA7}"/>
                        </a:ext>
                      </a:extLst>
                    </p:cNvPr>
                    <p:cNvSpPr/>
                    <p:nvPr/>
                  </p:nvSpPr>
                  <p:spPr>
                    <a:xfrm rot="21595337">
                      <a:off x="11078476" y="6330239"/>
                      <a:ext cx="261542" cy="273938"/>
                    </a:xfrm>
                    <a:custGeom>
                      <a:avLst/>
                      <a:gdLst>
                        <a:gd name="connsiteX0" fmla="*/ 308 w 261542"/>
                        <a:gd name="connsiteY0" fmla="*/ 595 h 273938"/>
                        <a:gd name="connsiteX1" fmla="*/ 261851 w 261542"/>
                        <a:gd name="connsiteY1" fmla="*/ 595 h 273938"/>
                        <a:gd name="connsiteX2" fmla="*/ 261851 w 261542"/>
                        <a:gd name="connsiteY2" fmla="*/ 274533 h 273938"/>
                        <a:gd name="connsiteX3" fmla="*/ 308 w 261542"/>
                        <a:gd name="connsiteY3" fmla="*/ 274533 h 27393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261542" h="273938">
                          <a:moveTo>
                            <a:pt x="308" y="595"/>
                          </a:moveTo>
                          <a:lnTo>
                            <a:pt x="261851" y="595"/>
                          </a:lnTo>
                          <a:lnTo>
                            <a:pt x="261851" y="274533"/>
                          </a:lnTo>
                          <a:lnTo>
                            <a:pt x="308" y="274533"/>
                          </a:lnTo>
                          <a:close/>
                        </a:path>
                      </a:pathLst>
                    </a:custGeom>
                    <a:noFill/>
                    <a:ln w="12383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CY"/>
                    </a:p>
                  </p:txBody>
                </p:sp>
              </p:grpSp>
              <p:sp>
                <p:nvSpPr>
                  <p:cNvPr id="47" name="Freeform: Shape 46">
                    <a:extLst>
                      <a:ext uri="{FF2B5EF4-FFF2-40B4-BE49-F238E27FC236}">
                        <a16:creationId xmlns:a16="http://schemas.microsoft.com/office/drawing/2014/main" id="{E68732C8-9F40-4353-A73D-4021EED591BA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9446910" y="6341681"/>
                    <a:ext cx="226835" cy="237991"/>
                  </a:xfrm>
                  <a:custGeom>
                    <a:avLst/>
                    <a:gdLst>
                      <a:gd name="connsiteX0" fmla="*/ 90 w 226835"/>
                      <a:gd name="connsiteY0" fmla="*/ 597 h 237991"/>
                      <a:gd name="connsiteX1" fmla="*/ 226925 w 226835"/>
                      <a:gd name="connsiteY1" fmla="*/ 597 h 237991"/>
                      <a:gd name="connsiteX2" fmla="*/ 226925 w 226835"/>
                      <a:gd name="connsiteY2" fmla="*/ 238589 h 237991"/>
                      <a:gd name="connsiteX3" fmla="*/ 90 w 226835"/>
                      <a:gd name="connsiteY3" fmla="*/ 238589 h 2379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6835" h="237991">
                        <a:moveTo>
                          <a:pt x="90" y="597"/>
                        </a:moveTo>
                        <a:lnTo>
                          <a:pt x="226925" y="597"/>
                        </a:lnTo>
                        <a:lnTo>
                          <a:pt x="226925" y="238589"/>
                        </a:lnTo>
                        <a:lnTo>
                          <a:pt x="90" y="238589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F7F3EEE1-268D-4C1D-A860-A52DE1CD3F0B}"/>
                    </a:ext>
                  </a:extLst>
                </p:cNvPr>
                <p:cNvSpPr/>
                <p:nvPr/>
              </p:nvSpPr>
              <p:spPr>
                <a:xfrm>
                  <a:off x="8577239" y="688017"/>
                  <a:ext cx="3085228" cy="6228696"/>
                </a:xfrm>
                <a:custGeom>
                  <a:avLst/>
                  <a:gdLst>
                    <a:gd name="connsiteX0" fmla="*/ 3057950 w 3085228"/>
                    <a:gd name="connsiteY0" fmla="*/ 264031 h 6228696"/>
                    <a:gd name="connsiteX1" fmla="*/ 2790209 w 3085228"/>
                    <a:gd name="connsiteY1" fmla="*/ 10 h 6228696"/>
                    <a:gd name="connsiteX2" fmla="*/ 265271 w 3085228"/>
                    <a:gd name="connsiteY2" fmla="*/ 12405 h 6228696"/>
                    <a:gd name="connsiteX3" fmla="*/ 10 w 3085228"/>
                    <a:gd name="connsiteY3" fmla="*/ 278906 h 6228696"/>
                    <a:gd name="connsiteX4" fmla="*/ 27279 w 3085228"/>
                    <a:gd name="connsiteY4" fmla="*/ 5964666 h 6228696"/>
                    <a:gd name="connsiteX5" fmla="*/ 295020 w 3085228"/>
                    <a:gd name="connsiteY5" fmla="*/ 6228688 h 6228696"/>
                    <a:gd name="connsiteX6" fmla="*/ 2819958 w 3085228"/>
                    <a:gd name="connsiteY6" fmla="*/ 6216292 h 6228696"/>
                    <a:gd name="connsiteX7" fmla="*/ 3085219 w 3085228"/>
                    <a:gd name="connsiteY7" fmla="*/ 5949792 h 6228696"/>
                    <a:gd name="connsiteX8" fmla="*/ 3057950 w 3085228"/>
                    <a:gd name="connsiteY8" fmla="*/ 264031 h 6228696"/>
                    <a:gd name="connsiteX9" fmla="*/ 2740628 w 3085228"/>
                    <a:gd name="connsiteY9" fmla="*/ 6083662 h 6228696"/>
                    <a:gd name="connsiteX10" fmla="*/ 317331 w 3085228"/>
                    <a:gd name="connsiteY10" fmla="*/ 6094818 h 6228696"/>
                    <a:gd name="connsiteX11" fmla="*/ 60747 w 3085228"/>
                    <a:gd name="connsiteY11" fmla="*/ 5840712 h 6228696"/>
                    <a:gd name="connsiteX12" fmla="*/ 34717 w 3085228"/>
                    <a:gd name="connsiteY12" fmla="*/ 383027 h 6228696"/>
                    <a:gd name="connsiteX13" fmla="*/ 288822 w 3085228"/>
                    <a:gd name="connsiteY13" fmla="*/ 127682 h 6228696"/>
                    <a:gd name="connsiteX14" fmla="*/ 2712118 w 3085228"/>
                    <a:gd name="connsiteY14" fmla="*/ 115287 h 6228696"/>
                    <a:gd name="connsiteX15" fmla="*/ 2968703 w 3085228"/>
                    <a:gd name="connsiteY15" fmla="*/ 369392 h 6228696"/>
                    <a:gd name="connsiteX16" fmla="*/ 2994733 w 3085228"/>
                    <a:gd name="connsiteY16" fmla="*/ 5827077 h 6228696"/>
                    <a:gd name="connsiteX17" fmla="*/ 2740628 w 3085228"/>
                    <a:gd name="connsiteY17" fmla="*/ 6083662 h 62286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85228" h="6228696">
                      <a:moveTo>
                        <a:pt x="3057950" y="264031"/>
                      </a:moveTo>
                      <a:cubicBezTo>
                        <a:pt x="3057950" y="117766"/>
                        <a:pt x="2937714" y="-1230"/>
                        <a:pt x="2790209" y="10"/>
                      </a:cubicBezTo>
                      <a:lnTo>
                        <a:pt x="265271" y="12405"/>
                      </a:lnTo>
                      <a:cubicBezTo>
                        <a:pt x="117766" y="12405"/>
                        <a:pt x="-1230" y="132640"/>
                        <a:pt x="10" y="278906"/>
                      </a:cubicBezTo>
                      <a:lnTo>
                        <a:pt x="27279" y="5964666"/>
                      </a:lnTo>
                      <a:cubicBezTo>
                        <a:pt x="27279" y="6110932"/>
                        <a:pt x="147515" y="6229927"/>
                        <a:pt x="295020" y="6228688"/>
                      </a:cubicBezTo>
                      <a:lnTo>
                        <a:pt x="2819958" y="6216292"/>
                      </a:lnTo>
                      <a:cubicBezTo>
                        <a:pt x="2967463" y="6215052"/>
                        <a:pt x="3086459" y="6096057"/>
                        <a:pt x="3085219" y="5949792"/>
                      </a:cubicBezTo>
                      <a:lnTo>
                        <a:pt x="3057950" y="264031"/>
                      </a:lnTo>
                      <a:close/>
                      <a:moveTo>
                        <a:pt x="2740628" y="6083662"/>
                      </a:moveTo>
                      <a:lnTo>
                        <a:pt x="317331" y="6094818"/>
                      </a:lnTo>
                      <a:cubicBezTo>
                        <a:pt x="176024" y="6096057"/>
                        <a:pt x="60747" y="5982019"/>
                        <a:pt x="60747" y="5840712"/>
                      </a:cubicBezTo>
                      <a:lnTo>
                        <a:pt x="34717" y="383027"/>
                      </a:lnTo>
                      <a:cubicBezTo>
                        <a:pt x="33477" y="242959"/>
                        <a:pt x="147515" y="127682"/>
                        <a:pt x="288822" y="127682"/>
                      </a:cubicBezTo>
                      <a:lnTo>
                        <a:pt x="2712118" y="115287"/>
                      </a:lnTo>
                      <a:cubicBezTo>
                        <a:pt x="2853426" y="114047"/>
                        <a:pt x="2968703" y="228085"/>
                        <a:pt x="2968703" y="369392"/>
                      </a:cubicBezTo>
                      <a:lnTo>
                        <a:pt x="2994733" y="5827077"/>
                      </a:lnTo>
                      <a:cubicBezTo>
                        <a:pt x="2995973" y="5968385"/>
                        <a:pt x="2881935" y="6082422"/>
                        <a:pt x="2740628" y="6083662"/>
                      </a:cubicBezTo>
                      <a:close/>
                    </a:path>
                  </a:pathLst>
                </a:custGeom>
                <a:solidFill>
                  <a:srgbClr val="B5B9BC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1DF6B5B5-5234-449A-83C8-5BBEF1C83347}"/>
                    </a:ext>
                  </a:extLst>
                </p:cNvPr>
                <p:cNvSpPr/>
                <p:nvPr/>
              </p:nvSpPr>
              <p:spPr>
                <a:xfrm>
                  <a:off x="8613186" y="705370"/>
                  <a:ext cx="2995981" cy="6172917"/>
                </a:xfrm>
                <a:custGeom>
                  <a:avLst/>
                  <a:gdLst>
                    <a:gd name="connsiteX0" fmla="*/ 2700962 w 2995981"/>
                    <a:gd name="connsiteY0" fmla="*/ 10 h 6172917"/>
                    <a:gd name="connsiteX1" fmla="*/ 265271 w 2995981"/>
                    <a:gd name="connsiteY1" fmla="*/ 11165 h 6172917"/>
                    <a:gd name="connsiteX2" fmla="*/ 10 w 2995981"/>
                    <a:gd name="connsiteY2" fmla="*/ 278906 h 6172917"/>
                    <a:gd name="connsiteX3" fmla="*/ 27279 w 2995981"/>
                    <a:gd name="connsiteY3" fmla="*/ 5907647 h 6172917"/>
                    <a:gd name="connsiteX4" fmla="*/ 295020 w 2995981"/>
                    <a:gd name="connsiteY4" fmla="*/ 6172908 h 6172917"/>
                    <a:gd name="connsiteX5" fmla="*/ 2730712 w 2995981"/>
                    <a:gd name="connsiteY5" fmla="*/ 6161753 h 6172917"/>
                    <a:gd name="connsiteX6" fmla="*/ 2995973 w 2995981"/>
                    <a:gd name="connsiteY6" fmla="*/ 5894012 h 6172917"/>
                    <a:gd name="connsiteX7" fmla="*/ 2968703 w 2995981"/>
                    <a:gd name="connsiteY7" fmla="*/ 265271 h 6172917"/>
                    <a:gd name="connsiteX8" fmla="*/ 2700962 w 2995981"/>
                    <a:gd name="connsiteY8" fmla="*/ 10 h 6172917"/>
                    <a:gd name="connsiteX9" fmla="*/ 2843509 w 2995981"/>
                    <a:gd name="connsiteY9" fmla="*/ 332206 h 6172917"/>
                    <a:gd name="connsiteX10" fmla="*/ 2869540 w 2995981"/>
                    <a:gd name="connsiteY10" fmla="*/ 5814682 h 6172917"/>
                    <a:gd name="connsiteX11" fmla="*/ 2710879 w 2995981"/>
                    <a:gd name="connsiteY11" fmla="*/ 5974582 h 6172917"/>
                    <a:gd name="connsiteX12" fmla="*/ 353278 w 2995981"/>
                    <a:gd name="connsiteY12" fmla="*/ 5985738 h 6172917"/>
                    <a:gd name="connsiteX13" fmla="*/ 193377 w 2995981"/>
                    <a:gd name="connsiteY13" fmla="*/ 5827077 h 6172917"/>
                    <a:gd name="connsiteX14" fmla="*/ 166108 w 2995981"/>
                    <a:gd name="connsiteY14" fmla="*/ 345841 h 6172917"/>
                    <a:gd name="connsiteX15" fmla="*/ 324768 w 2995981"/>
                    <a:gd name="connsiteY15" fmla="*/ 185940 h 6172917"/>
                    <a:gd name="connsiteX16" fmla="*/ 2682369 w 2995981"/>
                    <a:gd name="connsiteY16" fmla="*/ 174784 h 6172917"/>
                    <a:gd name="connsiteX17" fmla="*/ 2843509 w 2995981"/>
                    <a:gd name="connsiteY17" fmla="*/ 332206 h 61729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2995981" h="6172917">
                      <a:moveTo>
                        <a:pt x="2700962" y="10"/>
                      </a:moveTo>
                      <a:lnTo>
                        <a:pt x="265271" y="11165"/>
                      </a:lnTo>
                      <a:cubicBezTo>
                        <a:pt x="117766" y="11165"/>
                        <a:pt x="-1230" y="131401"/>
                        <a:pt x="10" y="278906"/>
                      </a:cubicBezTo>
                      <a:lnTo>
                        <a:pt x="27279" y="5907647"/>
                      </a:lnTo>
                      <a:cubicBezTo>
                        <a:pt x="27279" y="6055152"/>
                        <a:pt x="147515" y="6174148"/>
                        <a:pt x="295020" y="6172908"/>
                      </a:cubicBezTo>
                      <a:lnTo>
                        <a:pt x="2730712" y="6161753"/>
                      </a:lnTo>
                      <a:cubicBezTo>
                        <a:pt x="2878216" y="6160513"/>
                        <a:pt x="2997212" y="6041517"/>
                        <a:pt x="2995973" y="5894012"/>
                      </a:cubicBezTo>
                      <a:lnTo>
                        <a:pt x="2968703" y="265271"/>
                      </a:lnTo>
                      <a:cubicBezTo>
                        <a:pt x="2968703" y="117766"/>
                        <a:pt x="2848468" y="-1230"/>
                        <a:pt x="2700962" y="10"/>
                      </a:cubicBezTo>
                      <a:close/>
                      <a:moveTo>
                        <a:pt x="2843509" y="332206"/>
                      </a:moveTo>
                      <a:lnTo>
                        <a:pt x="2869540" y="5814682"/>
                      </a:lnTo>
                      <a:cubicBezTo>
                        <a:pt x="2869540" y="5902689"/>
                        <a:pt x="2798886" y="5974582"/>
                        <a:pt x="2710879" y="5974582"/>
                      </a:cubicBezTo>
                      <a:lnTo>
                        <a:pt x="353278" y="5985738"/>
                      </a:lnTo>
                      <a:cubicBezTo>
                        <a:pt x="265271" y="5985738"/>
                        <a:pt x="193377" y="5915084"/>
                        <a:pt x="193377" y="5827077"/>
                      </a:cubicBezTo>
                      <a:lnTo>
                        <a:pt x="166108" y="345841"/>
                      </a:lnTo>
                      <a:cubicBezTo>
                        <a:pt x="166108" y="257834"/>
                        <a:pt x="236761" y="185940"/>
                        <a:pt x="324768" y="185940"/>
                      </a:cubicBezTo>
                      <a:lnTo>
                        <a:pt x="2682369" y="174784"/>
                      </a:lnTo>
                      <a:cubicBezTo>
                        <a:pt x="2771616" y="173545"/>
                        <a:pt x="2843509" y="244199"/>
                        <a:pt x="2843509" y="33220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solidFill>
                    <a:srgbClr val="000000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 dirty="0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132A4B35-22BD-48E7-A217-CC3D004DA042}"/>
                    </a:ext>
                  </a:extLst>
                </p:cNvPr>
                <p:cNvSpPr/>
                <p:nvPr/>
              </p:nvSpPr>
              <p:spPr>
                <a:xfrm>
                  <a:off x="11599241" y="1399521"/>
                  <a:ext cx="30988" cy="381777"/>
                </a:xfrm>
                <a:custGeom>
                  <a:avLst/>
                  <a:gdLst>
                    <a:gd name="connsiteX0" fmla="*/ 16114 w 30988"/>
                    <a:gd name="connsiteY0" fmla="*/ 381778 h 381777"/>
                    <a:gd name="connsiteX1" fmla="*/ 16114 w 30988"/>
                    <a:gd name="connsiteY1" fmla="*/ 381778 h 381777"/>
                    <a:gd name="connsiteX2" fmla="*/ 30988 w 30988"/>
                    <a:gd name="connsiteY2" fmla="*/ 366903 h 381777"/>
                    <a:gd name="connsiteX3" fmla="*/ 29749 w 30988"/>
                    <a:gd name="connsiteY3" fmla="*/ 14875 h 381777"/>
                    <a:gd name="connsiteX4" fmla="*/ 14875 w 30988"/>
                    <a:gd name="connsiteY4" fmla="*/ 0 h 381777"/>
                    <a:gd name="connsiteX5" fmla="*/ 14875 w 30988"/>
                    <a:gd name="connsiteY5" fmla="*/ 0 h 381777"/>
                    <a:gd name="connsiteX6" fmla="*/ 0 w 30988"/>
                    <a:gd name="connsiteY6" fmla="*/ 14875 h 381777"/>
                    <a:gd name="connsiteX7" fmla="*/ 1240 w 30988"/>
                    <a:gd name="connsiteY7" fmla="*/ 366903 h 381777"/>
                    <a:gd name="connsiteX8" fmla="*/ 16114 w 30988"/>
                    <a:gd name="connsiteY8" fmla="*/ 381778 h 381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0988" h="381777">
                      <a:moveTo>
                        <a:pt x="16114" y="381778"/>
                      </a:moveTo>
                      <a:lnTo>
                        <a:pt x="16114" y="381778"/>
                      </a:lnTo>
                      <a:cubicBezTo>
                        <a:pt x="24791" y="381778"/>
                        <a:pt x="30988" y="375580"/>
                        <a:pt x="30988" y="366903"/>
                      </a:cubicBezTo>
                      <a:lnTo>
                        <a:pt x="29749" y="14875"/>
                      </a:lnTo>
                      <a:cubicBezTo>
                        <a:pt x="29749" y="6198"/>
                        <a:pt x="23552" y="0"/>
                        <a:pt x="14875" y="0"/>
                      </a:cubicBezTo>
                      <a:lnTo>
                        <a:pt x="14875" y="0"/>
                      </a:lnTo>
                      <a:cubicBezTo>
                        <a:pt x="6198" y="0"/>
                        <a:pt x="0" y="6198"/>
                        <a:pt x="0" y="14875"/>
                      </a:cubicBezTo>
                      <a:lnTo>
                        <a:pt x="1240" y="366903"/>
                      </a:lnTo>
                      <a:cubicBezTo>
                        <a:pt x="1240" y="374340"/>
                        <a:pt x="8677" y="380538"/>
                        <a:pt x="16114" y="3817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6ED1A906-077B-4551-97F8-E7D036498507}"/>
                    </a:ext>
                  </a:extLst>
                </p:cNvPr>
                <p:cNvSpPr/>
                <p:nvPr/>
              </p:nvSpPr>
              <p:spPr>
                <a:xfrm>
                  <a:off x="11602960" y="1973427"/>
                  <a:ext cx="29748" cy="514408"/>
                </a:xfrm>
                <a:custGeom>
                  <a:avLst/>
                  <a:gdLst>
                    <a:gd name="connsiteX0" fmla="*/ 16114 w 29748"/>
                    <a:gd name="connsiteY0" fmla="*/ 514408 h 514408"/>
                    <a:gd name="connsiteX1" fmla="*/ 16114 w 29748"/>
                    <a:gd name="connsiteY1" fmla="*/ 514408 h 514408"/>
                    <a:gd name="connsiteX2" fmla="*/ 29749 w 29748"/>
                    <a:gd name="connsiteY2" fmla="*/ 500773 h 514408"/>
                    <a:gd name="connsiteX3" fmla="*/ 27270 w 29748"/>
                    <a:gd name="connsiteY3" fmla="*/ 13635 h 514408"/>
                    <a:gd name="connsiteX4" fmla="*/ 13635 w 29748"/>
                    <a:gd name="connsiteY4" fmla="*/ 0 h 514408"/>
                    <a:gd name="connsiteX5" fmla="*/ 13635 w 29748"/>
                    <a:gd name="connsiteY5" fmla="*/ 0 h 514408"/>
                    <a:gd name="connsiteX6" fmla="*/ 0 w 29748"/>
                    <a:gd name="connsiteY6" fmla="*/ 13635 h 514408"/>
                    <a:gd name="connsiteX7" fmla="*/ 2479 w 29748"/>
                    <a:gd name="connsiteY7" fmla="*/ 500773 h 514408"/>
                    <a:gd name="connsiteX8" fmla="*/ 16114 w 29748"/>
                    <a:gd name="connsiteY8" fmla="*/ 514408 h 5144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9748" h="514408">
                      <a:moveTo>
                        <a:pt x="16114" y="514408"/>
                      </a:moveTo>
                      <a:lnTo>
                        <a:pt x="16114" y="514408"/>
                      </a:lnTo>
                      <a:cubicBezTo>
                        <a:pt x="23551" y="514408"/>
                        <a:pt x="29749" y="508211"/>
                        <a:pt x="29749" y="500773"/>
                      </a:cubicBezTo>
                      <a:lnTo>
                        <a:pt x="27270" y="13635"/>
                      </a:lnTo>
                      <a:cubicBezTo>
                        <a:pt x="27270" y="6198"/>
                        <a:pt x="21072" y="0"/>
                        <a:pt x="13635" y="0"/>
                      </a:cubicBezTo>
                      <a:lnTo>
                        <a:pt x="13635" y="0"/>
                      </a:lnTo>
                      <a:cubicBezTo>
                        <a:pt x="6198" y="0"/>
                        <a:pt x="0" y="6198"/>
                        <a:pt x="0" y="13635"/>
                      </a:cubicBezTo>
                      <a:lnTo>
                        <a:pt x="2479" y="500773"/>
                      </a:lnTo>
                      <a:cubicBezTo>
                        <a:pt x="2479" y="506971"/>
                        <a:pt x="8677" y="514408"/>
                        <a:pt x="16114" y="51440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4BA0CDF8-C574-4E28-8FF0-BCF784CFB27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4000" dirty="0">
                <a:solidFill>
                  <a:schemeClr val="tx1"/>
                </a:solidFill>
              </a:rPr>
              <a:t>Εφαρμογή Ψηφιακής Περιήγησης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1645019-77D0-465C-913F-D10F7B46B9F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B6251E-24BA-421D-A084-4AEE4BE3D8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7330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CF7D3DF-11A3-436C-9B18-308784F5D4BB}"/>
              </a:ext>
            </a:extLst>
          </p:cNvPr>
          <p:cNvSpPr/>
          <p:nvPr/>
        </p:nvSpPr>
        <p:spPr>
          <a:xfrm>
            <a:off x="0" y="-43425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3D5E0CC-F75F-4547-A09F-D3146B5F7453}"/>
              </a:ext>
            </a:extLst>
          </p:cNvPr>
          <p:cNvSpPr/>
          <p:nvPr/>
        </p:nvSpPr>
        <p:spPr>
          <a:xfrm>
            <a:off x="8239760" y="1061720"/>
            <a:ext cx="2847809" cy="25654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DA5898C-366B-4F05-8A27-3A3DF2D4A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549" y="1278380"/>
            <a:ext cx="2688745" cy="550610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AF8BD7-CFC0-453F-932E-E7D358410097}"/>
              </a:ext>
            </a:extLst>
          </p:cNvPr>
          <p:cNvGrpSpPr/>
          <p:nvPr/>
        </p:nvGrpSpPr>
        <p:grpSpPr>
          <a:xfrm>
            <a:off x="746650" y="941079"/>
            <a:ext cx="3134470" cy="5894249"/>
            <a:chOff x="613980" y="486720"/>
            <a:chExt cx="3214540" cy="6044817"/>
          </a:xfrm>
        </p:grpSpPr>
        <p:pic>
          <p:nvPicPr>
            <p:cNvPr id="7" name="Picture 2" descr="No description available.">
              <a:extLst>
                <a:ext uri="{FF2B5EF4-FFF2-40B4-BE49-F238E27FC236}">
                  <a16:creationId xmlns:a16="http://schemas.microsoft.com/office/drawing/2014/main" id="{8473E99C-F0E4-4D73-8410-43601B3B1F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44D1B69A-8EAA-463A-BEDF-E16B285AC484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11" name="Graphic 20">
                <a:extLst>
                  <a:ext uri="{FF2B5EF4-FFF2-40B4-BE49-F238E27FC236}">
                    <a16:creationId xmlns:a16="http://schemas.microsoft.com/office/drawing/2014/main" id="{A1925D9D-63FB-4CDF-94BD-6AA618168BB1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16" name="Graphic 20">
                  <a:extLst>
                    <a:ext uri="{FF2B5EF4-FFF2-40B4-BE49-F238E27FC236}">
                      <a16:creationId xmlns:a16="http://schemas.microsoft.com/office/drawing/2014/main" id="{01A6AF62-F9A8-464C-B153-577C2B62ABF2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FA98C10B-672D-4B84-B403-5B180CD30DDD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3048801C-6C64-4D51-9EB6-BAEF1A5DD5B1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E6EF10B-3472-4528-9528-9C76A855B989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9CA0C4D-BCC7-4102-94A7-8F92B238337E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9BB557-40A5-4A16-A740-A629998FCC5B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5402B1E-A47C-4F5C-9CF8-037AC8B59B7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3F5BEC9-B153-4416-BAD9-49993CEC019F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pic>
        <p:nvPicPr>
          <p:cNvPr id="57" name="VID-20210927-WA0000">
            <a:hlinkClick r:id="" action="ppaction://media"/>
            <a:extLst>
              <a:ext uri="{FF2B5EF4-FFF2-40B4-BE49-F238E27FC236}">
                <a16:creationId xmlns:a16="http://schemas.microsoft.com/office/drawing/2014/main" id="{6C3262FE-C980-47A0-A69F-B6C1AA1E9E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95151" y="1141535"/>
            <a:ext cx="2792418" cy="54798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220E206-A042-48F3-BE83-E99A8274A0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873"/>
          <a:stretch/>
        </p:blipFill>
        <p:spPr>
          <a:xfrm>
            <a:off x="4713709" y="1257427"/>
            <a:ext cx="2708024" cy="5477089"/>
          </a:xfrm>
          <a:prstGeom prst="rect">
            <a:avLst/>
          </a:prstGeom>
        </p:spPr>
      </p:pic>
      <p:grpSp>
        <p:nvGrpSpPr>
          <p:cNvPr id="26" name="Graphic 20">
            <a:extLst>
              <a:ext uri="{FF2B5EF4-FFF2-40B4-BE49-F238E27FC236}">
                <a16:creationId xmlns:a16="http://schemas.microsoft.com/office/drawing/2014/main" id="{0AE67C3F-CE99-4735-82F2-013D50884EA7}"/>
              </a:ext>
            </a:extLst>
          </p:cNvPr>
          <p:cNvGrpSpPr/>
          <p:nvPr/>
        </p:nvGrpSpPr>
        <p:grpSpPr>
          <a:xfrm>
            <a:off x="8102490" y="941079"/>
            <a:ext cx="3134470" cy="5894249"/>
            <a:chOff x="8577239" y="688017"/>
            <a:chExt cx="3085228" cy="6228696"/>
          </a:xfrm>
        </p:grpSpPr>
        <p:grpSp>
          <p:nvGrpSpPr>
            <p:cNvPr id="27" name="Graphic 20">
              <a:extLst>
                <a:ext uri="{FF2B5EF4-FFF2-40B4-BE49-F238E27FC236}">
                  <a16:creationId xmlns:a16="http://schemas.microsoft.com/office/drawing/2014/main" id="{DEED6442-F034-41A1-A98E-1BE10A290E97}"/>
                </a:ext>
              </a:extLst>
            </p:cNvPr>
            <p:cNvGrpSpPr/>
            <p:nvPr/>
          </p:nvGrpSpPr>
          <p:grpSpPr>
            <a:xfrm>
              <a:off x="9446910" y="6132510"/>
              <a:ext cx="1893108" cy="471667"/>
              <a:chOff x="9446910" y="6132510"/>
              <a:chExt cx="1893108" cy="471667"/>
            </a:xfrm>
            <a:solidFill>
              <a:schemeClr val="accent1"/>
            </a:solidFill>
          </p:grpSpPr>
          <p:grpSp>
            <p:nvGrpSpPr>
              <p:cNvPr id="32" name="Graphic 20">
                <a:extLst>
                  <a:ext uri="{FF2B5EF4-FFF2-40B4-BE49-F238E27FC236}">
                    <a16:creationId xmlns:a16="http://schemas.microsoft.com/office/drawing/2014/main" id="{3F1E2665-A995-4327-8157-188D59E1758C}"/>
                  </a:ext>
                </a:extLst>
              </p:cNvPr>
              <p:cNvGrpSpPr/>
              <p:nvPr/>
            </p:nvGrpSpPr>
            <p:grpSpPr>
              <a:xfrm>
                <a:off x="10007205" y="6132510"/>
                <a:ext cx="1332813" cy="471667"/>
                <a:chOff x="10007205" y="6132510"/>
                <a:chExt cx="1332813" cy="471667"/>
              </a:xfrm>
              <a:solidFill>
                <a:schemeClr val="accent1"/>
              </a:solidFill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74B115A-1832-4A71-852F-73373B0CA3A7}"/>
                    </a:ext>
                  </a:extLst>
                </p:cNvPr>
                <p:cNvSpPr/>
                <p:nvPr/>
              </p:nvSpPr>
              <p:spPr>
                <a:xfrm rot="21595337">
                  <a:off x="10007205" y="6132510"/>
                  <a:ext cx="224356" cy="234272"/>
                </a:xfrm>
                <a:custGeom>
                  <a:avLst/>
                  <a:gdLst>
                    <a:gd name="connsiteX0" fmla="*/ 165 w 224356"/>
                    <a:gd name="connsiteY0" fmla="*/ 570 h 234272"/>
                    <a:gd name="connsiteX1" fmla="*/ 224521 w 224356"/>
                    <a:gd name="connsiteY1" fmla="*/ 570 h 234272"/>
                    <a:gd name="connsiteX2" fmla="*/ 224521 w 224356"/>
                    <a:gd name="connsiteY2" fmla="*/ 234843 h 234272"/>
                    <a:gd name="connsiteX3" fmla="*/ 165 w 224356"/>
                    <a:gd name="connsiteY3" fmla="*/ 234843 h 234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4356" h="234272">
                      <a:moveTo>
                        <a:pt x="165" y="570"/>
                      </a:moveTo>
                      <a:lnTo>
                        <a:pt x="224521" y="570"/>
                      </a:lnTo>
                      <a:lnTo>
                        <a:pt x="224521" y="234843"/>
                      </a:lnTo>
                      <a:lnTo>
                        <a:pt x="165" y="234843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3A69336-4DA4-4E49-8D21-590843C64C22}"/>
                    </a:ext>
                  </a:extLst>
                </p:cNvPr>
                <p:cNvSpPr/>
                <p:nvPr/>
              </p:nvSpPr>
              <p:spPr>
                <a:xfrm rot="21595337">
                  <a:off x="11078476" y="6330239"/>
                  <a:ext cx="261542" cy="273938"/>
                </a:xfrm>
                <a:custGeom>
                  <a:avLst/>
                  <a:gdLst>
                    <a:gd name="connsiteX0" fmla="*/ 308 w 261542"/>
                    <a:gd name="connsiteY0" fmla="*/ 595 h 273938"/>
                    <a:gd name="connsiteX1" fmla="*/ 261851 w 261542"/>
                    <a:gd name="connsiteY1" fmla="*/ 595 h 273938"/>
                    <a:gd name="connsiteX2" fmla="*/ 261851 w 261542"/>
                    <a:gd name="connsiteY2" fmla="*/ 274533 h 273938"/>
                    <a:gd name="connsiteX3" fmla="*/ 308 w 261542"/>
                    <a:gd name="connsiteY3" fmla="*/ 274533 h 27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542" h="273938">
                      <a:moveTo>
                        <a:pt x="308" y="595"/>
                      </a:moveTo>
                      <a:lnTo>
                        <a:pt x="261851" y="595"/>
                      </a:lnTo>
                      <a:lnTo>
                        <a:pt x="261851" y="274533"/>
                      </a:lnTo>
                      <a:lnTo>
                        <a:pt x="308" y="274533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852B008-9B47-494B-B183-E7CFDD1BC0CC}"/>
                  </a:ext>
                </a:extLst>
              </p:cNvPr>
              <p:cNvSpPr/>
              <p:nvPr/>
            </p:nvSpPr>
            <p:spPr>
              <a:xfrm rot="21595337">
                <a:off x="9446910" y="6341681"/>
                <a:ext cx="226835" cy="237991"/>
              </a:xfrm>
              <a:custGeom>
                <a:avLst/>
                <a:gdLst>
                  <a:gd name="connsiteX0" fmla="*/ 90 w 226835"/>
                  <a:gd name="connsiteY0" fmla="*/ 597 h 237991"/>
                  <a:gd name="connsiteX1" fmla="*/ 226925 w 226835"/>
                  <a:gd name="connsiteY1" fmla="*/ 597 h 237991"/>
                  <a:gd name="connsiteX2" fmla="*/ 226925 w 226835"/>
                  <a:gd name="connsiteY2" fmla="*/ 238589 h 237991"/>
                  <a:gd name="connsiteX3" fmla="*/ 90 w 226835"/>
                  <a:gd name="connsiteY3" fmla="*/ 238589 h 23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35" h="237991">
                    <a:moveTo>
                      <a:pt x="90" y="597"/>
                    </a:moveTo>
                    <a:lnTo>
                      <a:pt x="226925" y="597"/>
                    </a:lnTo>
                    <a:lnTo>
                      <a:pt x="226925" y="238589"/>
                    </a:lnTo>
                    <a:lnTo>
                      <a:pt x="90" y="238589"/>
                    </a:lnTo>
                    <a:close/>
                  </a:path>
                </a:pathLst>
              </a:custGeom>
              <a:noFill/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2A7BBF-3338-4A1B-81B7-B0BAE2535096}"/>
                </a:ext>
              </a:extLst>
            </p:cNvPr>
            <p:cNvSpPr/>
            <p:nvPr/>
          </p:nvSpPr>
          <p:spPr>
            <a:xfrm>
              <a:off x="8577239" y="688017"/>
              <a:ext cx="3085228" cy="6228696"/>
            </a:xfrm>
            <a:custGeom>
              <a:avLst/>
              <a:gdLst>
                <a:gd name="connsiteX0" fmla="*/ 3057950 w 3085228"/>
                <a:gd name="connsiteY0" fmla="*/ 264031 h 6228696"/>
                <a:gd name="connsiteX1" fmla="*/ 2790209 w 3085228"/>
                <a:gd name="connsiteY1" fmla="*/ 10 h 6228696"/>
                <a:gd name="connsiteX2" fmla="*/ 265271 w 3085228"/>
                <a:gd name="connsiteY2" fmla="*/ 12405 h 6228696"/>
                <a:gd name="connsiteX3" fmla="*/ 10 w 3085228"/>
                <a:gd name="connsiteY3" fmla="*/ 278906 h 6228696"/>
                <a:gd name="connsiteX4" fmla="*/ 27279 w 3085228"/>
                <a:gd name="connsiteY4" fmla="*/ 5964666 h 6228696"/>
                <a:gd name="connsiteX5" fmla="*/ 295020 w 3085228"/>
                <a:gd name="connsiteY5" fmla="*/ 6228688 h 6228696"/>
                <a:gd name="connsiteX6" fmla="*/ 2819958 w 3085228"/>
                <a:gd name="connsiteY6" fmla="*/ 6216292 h 6228696"/>
                <a:gd name="connsiteX7" fmla="*/ 3085219 w 3085228"/>
                <a:gd name="connsiteY7" fmla="*/ 5949792 h 6228696"/>
                <a:gd name="connsiteX8" fmla="*/ 3057950 w 3085228"/>
                <a:gd name="connsiteY8" fmla="*/ 264031 h 6228696"/>
                <a:gd name="connsiteX9" fmla="*/ 2740628 w 3085228"/>
                <a:gd name="connsiteY9" fmla="*/ 6083662 h 6228696"/>
                <a:gd name="connsiteX10" fmla="*/ 317331 w 3085228"/>
                <a:gd name="connsiteY10" fmla="*/ 6094818 h 6228696"/>
                <a:gd name="connsiteX11" fmla="*/ 60747 w 3085228"/>
                <a:gd name="connsiteY11" fmla="*/ 5840712 h 6228696"/>
                <a:gd name="connsiteX12" fmla="*/ 34717 w 3085228"/>
                <a:gd name="connsiteY12" fmla="*/ 383027 h 6228696"/>
                <a:gd name="connsiteX13" fmla="*/ 288822 w 3085228"/>
                <a:gd name="connsiteY13" fmla="*/ 127682 h 6228696"/>
                <a:gd name="connsiteX14" fmla="*/ 2712118 w 3085228"/>
                <a:gd name="connsiteY14" fmla="*/ 115287 h 6228696"/>
                <a:gd name="connsiteX15" fmla="*/ 2968703 w 3085228"/>
                <a:gd name="connsiteY15" fmla="*/ 369392 h 6228696"/>
                <a:gd name="connsiteX16" fmla="*/ 2994733 w 3085228"/>
                <a:gd name="connsiteY16" fmla="*/ 5827077 h 6228696"/>
                <a:gd name="connsiteX17" fmla="*/ 2740628 w 3085228"/>
                <a:gd name="connsiteY17" fmla="*/ 6083662 h 622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85228" h="6228696">
                  <a:moveTo>
                    <a:pt x="3057950" y="264031"/>
                  </a:moveTo>
                  <a:cubicBezTo>
                    <a:pt x="3057950" y="117766"/>
                    <a:pt x="2937714" y="-1230"/>
                    <a:pt x="2790209" y="10"/>
                  </a:cubicBezTo>
                  <a:lnTo>
                    <a:pt x="265271" y="12405"/>
                  </a:lnTo>
                  <a:cubicBezTo>
                    <a:pt x="117766" y="12405"/>
                    <a:pt x="-1230" y="132640"/>
                    <a:pt x="10" y="278906"/>
                  </a:cubicBezTo>
                  <a:lnTo>
                    <a:pt x="27279" y="5964666"/>
                  </a:lnTo>
                  <a:cubicBezTo>
                    <a:pt x="27279" y="6110932"/>
                    <a:pt x="147515" y="6229927"/>
                    <a:pt x="295020" y="6228688"/>
                  </a:cubicBezTo>
                  <a:lnTo>
                    <a:pt x="2819958" y="6216292"/>
                  </a:lnTo>
                  <a:cubicBezTo>
                    <a:pt x="2967463" y="6215052"/>
                    <a:pt x="3086459" y="6096057"/>
                    <a:pt x="3085219" y="5949792"/>
                  </a:cubicBezTo>
                  <a:lnTo>
                    <a:pt x="3057950" y="264031"/>
                  </a:lnTo>
                  <a:close/>
                  <a:moveTo>
                    <a:pt x="2740628" y="6083662"/>
                  </a:moveTo>
                  <a:lnTo>
                    <a:pt x="317331" y="6094818"/>
                  </a:lnTo>
                  <a:cubicBezTo>
                    <a:pt x="176024" y="6096057"/>
                    <a:pt x="60747" y="5982019"/>
                    <a:pt x="60747" y="5840712"/>
                  </a:cubicBezTo>
                  <a:lnTo>
                    <a:pt x="34717" y="383027"/>
                  </a:lnTo>
                  <a:cubicBezTo>
                    <a:pt x="33477" y="242959"/>
                    <a:pt x="147515" y="127682"/>
                    <a:pt x="288822" y="127682"/>
                  </a:cubicBezTo>
                  <a:lnTo>
                    <a:pt x="2712118" y="115287"/>
                  </a:lnTo>
                  <a:cubicBezTo>
                    <a:pt x="2853426" y="114047"/>
                    <a:pt x="2968703" y="228085"/>
                    <a:pt x="2968703" y="369392"/>
                  </a:cubicBezTo>
                  <a:lnTo>
                    <a:pt x="2994733" y="5827077"/>
                  </a:lnTo>
                  <a:cubicBezTo>
                    <a:pt x="2995973" y="5968385"/>
                    <a:pt x="2881935" y="6082422"/>
                    <a:pt x="2740628" y="6083662"/>
                  </a:cubicBezTo>
                  <a:close/>
                </a:path>
              </a:pathLst>
            </a:custGeom>
            <a:solidFill>
              <a:srgbClr val="B5B9BC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Y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A74695-D141-47B7-95B0-2E3BC1D24D20}"/>
                </a:ext>
              </a:extLst>
            </p:cNvPr>
            <p:cNvSpPr/>
            <p:nvPr/>
          </p:nvSpPr>
          <p:spPr>
            <a:xfrm>
              <a:off x="8613186" y="705370"/>
              <a:ext cx="2995981" cy="6172917"/>
            </a:xfrm>
            <a:custGeom>
              <a:avLst/>
              <a:gdLst>
                <a:gd name="connsiteX0" fmla="*/ 2700962 w 2995981"/>
                <a:gd name="connsiteY0" fmla="*/ 10 h 6172917"/>
                <a:gd name="connsiteX1" fmla="*/ 265271 w 2995981"/>
                <a:gd name="connsiteY1" fmla="*/ 11165 h 6172917"/>
                <a:gd name="connsiteX2" fmla="*/ 10 w 2995981"/>
                <a:gd name="connsiteY2" fmla="*/ 278906 h 6172917"/>
                <a:gd name="connsiteX3" fmla="*/ 27279 w 2995981"/>
                <a:gd name="connsiteY3" fmla="*/ 5907647 h 6172917"/>
                <a:gd name="connsiteX4" fmla="*/ 295020 w 2995981"/>
                <a:gd name="connsiteY4" fmla="*/ 6172908 h 6172917"/>
                <a:gd name="connsiteX5" fmla="*/ 2730712 w 2995981"/>
                <a:gd name="connsiteY5" fmla="*/ 6161753 h 6172917"/>
                <a:gd name="connsiteX6" fmla="*/ 2995973 w 2995981"/>
                <a:gd name="connsiteY6" fmla="*/ 5894012 h 6172917"/>
                <a:gd name="connsiteX7" fmla="*/ 2968703 w 2995981"/>
                <a:gd name="connsiteY7" fmla="*/ 265271 h 6172917"/>
                <a:gd name="connsiteX8" fmla="*/ 2700962 w 2995981"/>
                <a:gd name="connsiteY8" fmla="*/ 10 h 6172917"/>
                <a:gd name="connsiteX9" fmla="*/ 2843509 w 2995981"/>
                <a:gd name="connsiteY9" fmla="*/ 332206 h 6172917"/>
                <a:gd name="connsiteX10" fmla="*/ 2869540 w 2995981"/>
                <a:gd name="connsiteY10" fmla="*/ 5814682 h 6172917"/>
                <a:gd name="connsiteX11" fmla="*/ 2710879 w 2995981"/>
                <a:gd name="connsiteY11" fmla="*/ 5974582 h 6172917"/>
                <a:gd name="connsiteX12" fmla="*/ 353278 w 2995981"/>
                <a:gd name="connsiteY12" fmla="*/ 5985738 h 6172917"/>
                <a:gd name="connsiteX13" fmla="*/ 193377 w 2995981"/>
                <a:gd name="connsiteY13" fmla="*/ 5827077 h 6172917"/>
                <a:gd name="connsiteX14" fmla="*/ 166108 w 2995981"/>
                <a:gd name="connsiteY14" fmla="*/ 345841 h 6172917"/>
                <a:gd name="connsiteX15" fmla="*/ 324768 w 2995981"/>
                <a:gd name="connsiteY15" fmla="*/ 185940 h 6172917"/>
                <a:gd name="connsiteX16" fmla="*/ 2682369 w 2995981"/>
                <a:gd name="connsiteY16" fmla="*/ 174784 h 6172917"/>
                <a:gd name="connsiteX17" fmla="*/ 2843509 w 2995981"/>
                <a:gd name="connsiteY17" fmla="*/ 332206 h 617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95981" h="6172917">
                  <a:moveTo>
                    <a:pt x="2700962" y="10"/>
                  </a:moveTo>
                  <a:lnTo>
                    <a:pt x="265271" y="11165"/>
                  </a:lnTo>
                  <a:cubicBezTo>
                    <a:pt x="117766" y="11165"/>
                    <a:pt x="-1230" y="131401"/>
                    <a:pt x="10" y="278906"/>
                  </a:cubicBezTo>
                  <a:lnTo>
                    <a:pt x="27279" y="5907647"/>
                  </a:lnTo>
                  <a:cubicBezTo>
                    <a:pt x="27279" y="6055152"/>
                    <a:pt x="147515" y="6174148"/>
                    <a:pt x="295020" y="6172908"/>
                  </a:cubicBezTo>
                  <a:lnTo>
                    <a:pt x="2730712" y="6161753"/>
                  </a:lnTo>
                  <a:cubicBezTo>
                    <a:pt x="2878216" y="6160513"/>
                    <a:pt x="2997212" y="6041517"/>
                    <a:pt x="2995973" y="5894012"/>
                  </a:cubicBezTo>
                  <a:lnTo>
                    <a:pt x="2968703" y="265271"/>
                  </a:lnTo>
                  <a:cubicBezTo>
                    <a:pt x="2968703" y="117766"/>
                    <a:pt x="2848468" y="-1230"/>
                    <a:pt x="2700962" y="10"/>
                  </a:cubicBezTo>
                  <a:close/>
                  <a:moveTo>
                    <a:pt x="2843509" y="332206"/>
                  </a:moveTo>
                  <a:lnTo>
                    <a:pt x="2869540" y="5814682"/>
                  </a:lnTo>
                  <a:cubicBezTo>
                    <a:pt x="2869540" y="5902689"/>
                    <a:pt x="2798886" y="5974582"/>
                    <a:pt x="2710879" y="5974582"/>
                  </a:cubicBezTo>
                  <a:lnTo>
                    <a:pt x="353278" y="5985738"/>
                  </a:lnTo>
                  <a:cubicBezTo>
                    <a:pt x="265271" y="5985738"/>
                    <a:pt x="193377" y="5915084"/>
                    <a:pt x="193377" y="5827077"/>
                  </a:cubicBezTo>
                  <a:lnTo>
                    <a:pt x="166108" y="345841"/>
                  </a:lnTo>
                  <a:cubicBezTo>
                    <a:pt x="166108" y="257834"/>
                    <a:pt x="236761" y="185940"/>
                    <a:pt x="324768" y="185940"/>
                  </a:cubicBezTo>
                  <a:lnTo>
                    <a:pt x="2682369" y="174784"/>
                  </a:lnTo>
                  <a:cubicBezTo>
                    <a:pt x="2771616" y="173545"/>
                    <a:pt x="2843509" y="244199"/>
                    <a:pt x="2843509" y="332206"/>
                  </a:cubicBezTo>
                  <a:close/>
                </a:path>
              </a:pathLst>
            </a:custGeom>
            <a:solidFill>
              <a:srgbClr val="000000"/>
            </a:solidFill>
            <a:ln w="1238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Y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52DD06F-3D5A-4F89-BEC9-3A690D92A617}"/>
                </a:ext>
              </a:extLst>
            </p:cNvPr>
            <p:cNvSpPr/>
            <p:nvPr/>
          </p:nvSpPr>
          <p:spPr>
            <a:xfrm>
              <a:off x="11599241" y="1399521"/>
              <a:ext cx="30988" cy="381777"/>
            </a:xfrm>
            <a:custGeom>
              <a:avLst/>
              <a:gdLst>
                <a:gd name="connsiteX0" fmla="*/ 16114 w 30988"/>
                <a:gd name="connsiteY0" fmla="*/ 381778 h 381777"/>
                <a:gd name="connsiteX1" fmla="*/ 16114 w 30988"/>
                <a:gd name="connsiteY1" fmla="*/ 381778 h 381777"/>
                <a:gd name="connsiteX2" fmla="*/ 30988 w 30988"/>
                <a:gd name="connsiteY2" fmla="*/ 366903 h 381777"/>
                <a:gd name="connsiteX3" fmla="*/ 29749 w 30988"/>
                <a:gd name="connsiteY3" fmla="*/ 14875 h 381777"/>
                <a:gd name="connsiteX4" fmla="*/ 14875 w 30988"/>
                <a:gd name="connsiteY4" fmla="*/ 0 h 381777"/>
                <a:gd name="connsiteX5" fmla="*/ 14875 w 30988"/>
                <a:gd name="connsiteY5" fmla="*/ 0 h 381777"/>
                <a:gd name="connsiteX6" fmla="*/ 0 w 30988"/>
                <a:gd name="connsiteY6" fmla="*/ 14875 h 381777"/>
                <a:gd name="connsiteX7" fmla="*/ 1240 w 30988"/>
                <a:gd name="connsiteY7" fmla="*/ 366903 h 381777"/>
                <a:gd name="connsiteX8" fmla="*/ 16114 w 30988"/>
                <a:gd name="connsiteY8" fmla="*/ 381778 h 38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88" h="381777">
                  <a:moveTo>
                    <a:pt x="16114" y="381778"/>
                  </a:moveTo>
                  <a:lnTo>
                    <a:pt x="16114" y="381778"/>
                  </a:lnTo>
                  <a:cubicBezTo>
                    <a:pt x="24791" y="381778"/>
                    <a:pt x="30988" y="375580"/>
                    <a:pt x="30988" y="366903"/>
                  </a:cubicBezTo>
                  <a:lnTo>
                    <a:pt x="29749" y="14875"/>
                  </a:lnTo>
                  <a:cubicBezTo>
                    <a:pt x="29749" y="6198"/>
                    <a:pt x="23552" y="0"/>
                    <a:pt x="14875" y="0"/>
                  </a:cubicBezTo>
                  <a:lnTo>
                    <a:pt x="14875" y="0"/>
                  </a:lnTo>
                  <a:cubicBezTo>
                    <a:pt x="6198" y="0"/>
                    <a:pt x="0" y="6198"/>
                    <a:pt x="0" y="14875"/>
                  </a:cubicBezTo>
                  <a:lnTo>
                    <a:pt x="1240" y="366903"/>
                  </a:lnTo>
                  <a:cubicBezTo>
                    <a:pt x="1240" y="374340"/>
                    <a:pt x="8677" y="380538"/>
                    <a:pt x="16114" y="381778"/>
                  </a:cubicBezTo>
                  <a:close/>
                </a:path>
              </a:pathLst>
            </a:custGeom>
            <a:solidFill>
              <a:srgbClr val="000000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Y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28BB9D-F25A-4E73-95CB-749C02F26FC4}"/>
                </a:ext>
              </a:extLst>
            </p:cNvPr>
            <p:cNvSpPr/>
            <p:nvPr/>
          </p:nvSpPr>
          <p:spPr>
            <a:xfrm>
              <a:off x="11602960" y="1973427"/>
              <a:ext cx="29748" cy="514408"/>
            </a:xfrm>
            <a:custGeom>
              <a:avLst/>
              <a:gdLst>
                <a:gd name="connsiteX0" fmla="*/ 16114 w 29748"/>
                <a:gd name="connsiteY0" fmla="*/ 514408 h 514408"/>
                <a:gd name="connsiteX1" fmla="*/ 16114 w 29748"/>
                <a:gd name="connsiteY1" fmla="*/ 514408 h 514408"/>
                <a:gd name="connsiteX2" fmla="*/ 29749 w 29748"/>
                <a:gd name="connsiteY2" fmla="*/ 500773 h 514408"/>
                <a:gd name="connsiteX3" fmla="*/ 27270 w 29748"/>
                <a:gd name="connsiteY3" fmla="*/ 13635 h 514408"/>
                <a:gd name="connsiteX4" fmla="*/ 13635 w 29748"/>
                <a:gd name="connsiteY4" fmla="*/ 0 h 514408"/>
                <a:gd name="connsiteX5" fmla="*/ 13635 w 29748"/>
                <a:gd name="connsiteY5" fmla="*/ 0 h 514408"/>
                <a:gd name="connsiteX6" fmla="*/ 0 w 29748"/>
                <a:gd name="connsiteY6" fmla="*/ 13635 h 514408"/>
                <a:gd name="connsiteX7" fmla="*/ 2479 w 29748"/>
                <a:gd name="connsiteY7" fmla="*/ 500773 h 514408"/>
                <a:gd name="connsiteX8" fmla="*/ 16114 w 29748"/>
                <a:gd name="connsiteY8" fmla="*/ 514408 h 51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48" h="514408">
                  <a:moveTo>
                    <a:pt x="16114" y="514408"/>
                  </a:moveTo>
                  <a:lnTo>
                    <a:pt x="16114" y="514408"/>
                  </a:lnTo>
                  <a:cubicBezTo>
                    <a:pt x="23551" y="514408"/>
                    <a:pt x="29749" y="508211"/>
                    <a:pt x="29749" y="500773"/>
                  </a:cubicBezTo>
                  <a:lnTo>
                    <a:pt x="27270" y="13635"/>
                  </a:lnTo>
                  <a:cubicBezTo>
                    <a:pt x="27270" y="6198"/>
                    <a:pt x="21072" y="0"/>
                    <a:pt x="13635" y="0"/>
                  </a:cubicBezTo>
                  <a:lnTo>
                    <a:pt x="13635" y="0"/>
                  </a:lnTo>
                  <a:cubicBezTo>
                    <a:pt x="6198" y="0"/>
                    <a:pt x="0" y="6198"/>
                    <a:pt x="0" y="13635"/>
                  </a:cubicBezTo>
                  <a:lnTo>
                    <a:pt x="2479" y="500773"/>
                  </a:lnTo>
                  <a:cubicBezTo>
                    <a:pt x="2479" y="506971"/>
                    <a:pt x="8677" y="514408"/>
                    <a:pt x="16114" y="514408"/>
                  </a:cubicBezTo>
                  <a:close/>
                </a:path>
              </a:pathLst>
            </a:custGeom>
            <a:solidFill>
              <a:srgbClr val="000000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Y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41AE9C-9057-40F4-885D-23CA46038741}"/>
              </a:ext>
            </a:extLst>
          </p:cNvPr>
          <p:cNvGrpSpPr/>
          <p:nvPr/>
        </p:nvGrpSpPr>
        <p:grpSpPr>
          <a:xfrm>
            <a:off x="4504141" y="953225"/>
            <a:ext cx="3134470" cy="5894249"/>
            <a:chOff x="613980" y="486720"/>
            <a:chExt cx="3214540" cy="6044817"/>
          </a:xfrm>
        </p:grpSpPr>
        <p:pic>
          <p:nvPicPr>
            <p:cNvPr id="39" name="Picture 2" descr="No description available.">
              <a:extLst>
                <a:ext uri="{FF2B5EF4-FFF2-40B4-BE49-F238E27FC236}">
                  <a16:creationId xmlns:a16="http://schemas.microsoft.com/office/drawing/2014/main" id="{CAC35B02-4D13-46AC-B395-B44FF3049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aphic 20">
              <a:extLst>
                <a:ext uri="{FF2B5EF4-FFF2-40B4-BE49-F238E27FC236}">
                  <a16:creationId xmlns:a16="http://schemas.microsoft.com/office/drawing/2014/main" id="{D9967627-11BE-4D25-80AB-764C4D18B52A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41" name="Graphic 20">
                <a:extLst>
                  <a:ext uri="{FF2B5EF4-FFF2-40B4-BE49-F238E27FC236}">
                    <a16:creationId xmlns:a16="http://schemas.microsoft.com/office/drawing/2014/main" id="{50CFED00-D6AD-4BBC-A273-9B2608A09370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46" name="Graphic 20">
                  <a:extLst>
                    <a:ext uri="{FF2B5EF4-FFF2-40B4-BE49-F238E27FC236}">
                      <a16:creationId xmlns:a16="http://schemas.microsoft.com/office/drawing/2014/main" id="{F9F8DACE-77DD-43BB-8BF2-992DB6344B67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2094432-46AE-4BC2-8619-A1D1E3485572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5DD1213-9805-4362-91ED-A2D98772CFA7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68732C8-9F40-4353-A73D-4021EED591BA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7F3EEE1-268D-4C1D-A860-A52DE1CD3F0B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DF6B5B5-5234-449A-83C8-5BBEF1C83347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32A4B35-22BD-48E7-A217-CC3D004DA04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ED1A906-077B-4551-97F8-E7D036498507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4BA0CDF8-C574-4E28-8FF0-BCF784CFB27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4000" dirty="0">
                <a:solidFill>
                  <a:schemeClr val="tx1"/>
                </a:solidFill>
              </a:rPr>
              <a:t>Επαυξημένη Πραγματικότητα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1645019-77D0-465C-913F-D10F7B46B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B6251E-24BA-421D-A084-4AEE4BE3D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42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7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DCF7D3DF-11A3-436C-9B18-308784F5D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473B769-A93F-41A7-AEF9-75C9F09168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52"/>
          <a:stretch/>
        </p:blipFill>
        <p:spPr>
          <a:xfrm>
            <a:off x="947467" y="1257573"/>
            <a:ext cx="2736151" cy="5459315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2AF8BD7-CFC0-453F-932E-E7D358410097}"/>
              </a:ext>
            </a:extLst>
          </p:cNvPr>
          <p:cNvGrpSpPr/>
          <p:nvPr/>
        </p:nvGrpSpPr>
        <p:grpSpPr>
          <a:xfrm>
            <a:off x="746650" y="941079"/>
            <a:ext cx="3134470" cy="5894249"/>
            <a:chOff x="613980" y="486720"/>
            <a:chExt cx="3214540" cy="6044817"/>
          </a:xfrm>
        </p:grpSpPr>
        <p:pic>
          <p:nvPicPr>
            <p:cNvPr id="7" name="Picture 2" descr="No description available.">
              <a:extLst>
                <a:ext uri="{FF2B5EF4-FFF2-40B4-BE49-F238E27FC236}">
                  <a16:creationId xmlns:a16="http://schemas.microsoft.com/office/drawing/2014/main" id="{8473E99C-F0E4-4D73-8410-43601B3B1F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aphic 20">
              <a:extLst>
                <a:ext uri="{FF2B5EF4-FFF2-40B4-BE49-F238E27FC236}">
                  <a16:creationId xmlns:a16="http://schemas.microsoft.com/office/drawing/2014/main" id="{44D1B69A-8EAA-463A-BEDF-E16B285AC484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11" name="Graphic 20">
                <a:extLst>
                  <a:ext uri="{FF2B5EF4-FFF2-40B4-BE49-F238E27FC236}">
                    <a16:creationId xmlns:a16="http://schemas.microsoft.com/office/drawing/2014/main" id="{A1925D9D-63FB-4CDF-94BD-6AA618168BB1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16" name="Graphic 20">
                  <a:extLst>
                    <a:ext uri="{FF2B5EF4-FFF2-40B4-BE49-F238E27FC236}">
                      <a16:creationId xmlns:a16="http://schemas.microsoft.com/office/drawing/2014/main" id="{01A6AF62-F9A8-464C-B153-577C2B62ABF2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FA98C10B-672D-4B84-B403-5B180CD30DDD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3048801C-6C64-4D51-9EB6-BAEF1A5DD5B1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AE6EF10B-3472-4528-9528-9C76A855B989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69CA0C4D-BCC7-4102-94A7-8F92B238337E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49BB557-40A5-4A16-A740-A629998FCC5B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F5402B1E-A47C-4F5C-9CF8-037AC8B59B7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3F5BEC9-B153-4416-BAD9-49993CEC019F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pic>
        <p:nvPicPr>
          <p:cNvPr id="21" name="VID-20210927-WA0001">
            <a:hlinkClick r:id="" action="ppaction://media"/>
            <a:extLst>
              <a:ext uri="{FF2B5EF4-FFF2-40B4-BE49-F238E27FC236}">
                <a16:creationId xmlns:a16="http://schemas.microsoft.com/office/drawing/2014/main" id="{333709CB-216A-475F-8E9F-1DE83E226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79592" y="1132657"/>
            <a:ext cx="2794550" cy="5484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933AD7-C805-4F42-B196-A98F217D91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3785" y="1153681"/>
            <a:ext cx="2730810" cy="5628058"/>
          </a:xfrm>
          <a:prstGeom prst="rect">
            <a:avLst/>
          </a:prstGeom>
        </p:spPr>
      </p:pic>
      <p:grpSp>
        <p:nvGrpSpPr>
          <p:cNvPr id="26" name="Graphic 20">
            <a:extLst>
              <a:ext uri="{FF2B5EF4-FFF2-40B4-BE49-F238E27FC236}">
                <a16:creationId xmlns:a16="http://schemas.microsoft.com/office/drawing/2014/main" id="{0AE67C3F-CE99-4735-82F2-013D50884EA7}"/>
              </a:ext>
            </a:extLst>
          </p:cNvPr>
          <p:cNvGrpSpPr/>
          <p:nvPr/>
        </p:nvGrpSpPr>
        <p:grpSpPr>
          <a:xfrm>
            <a:off x="8102490" y="941079"/>
            <a:ext cx="3134470" cy="5894249"/>
            <a:chOff x="8577239" y="688017"/>
            <a:chExt cx="3085228" cy="6228696"/>
          </a:xfrm>
        </p:grpSpPr>
        <p:grpSp>
          <p:nvGrpSpPr>
            <p:cNvPr id="27" name="Graphic 20">
              <a:extLst>
                <a:ext uri="{FF2B5EF4-FFF2-40B4-BE49-F238E27FC236}">
                  <a16:creationId xmlns:a16="http://schemas.microsoft.com/office/drawing/2014/main" id="{DEED6442-F034-41A1-A98E-1BE10A290E97}"/>
                </a:ext>
              </a:extLst>
            </p:cNvPr>
            <p:cNvGrpSpPr/>
            <p:nvPr/>
          </p:nvGrpSpPr>
          <p:grpSpPr>
            <a:xfrm>
              <a:off x="9446910" y="6132510"/>
              <a:ext cx="1893108" cy="471667"/>
              <a:chOff x="9446910" y="6132510"/>
              <a:chExt cx="1893108" cy="471667"/>
            </a:xfrm>
            <a:solidFill>
              <a:schemeClr val="accent1"/>
            </a:solidFill>
          </p:grpSpPr>
          <p:grpSp>
            <p:nvGrpSpPr>
              <p:cNvPr id="32" name="Graphic 20">
                <a:extLst>
                  <a:ext uri="{FF2B5EF4-FFF2-40B4-BE49-F238E27FC236}">
                    <a16:creationId xmlns:a16="http://schemas.microsoft.com/office/drawing/2014/main" id="{3F1E2665-A995-4327-8157-188D59E1758C}"/>
                  </a:ext>
                </a:extLst>
              </p:cNvPr>
              <p:cNvGrpSpPr/>
              <p:nvPr/>
            </p:nvGrpSpPr>
            <p:grpSpPr>
              <a:xfrm>
                <a:off x="10007205" y="6132510"/>
                <a:ext cx="1332813" cy="471667"/>
                <a:chOff x="10007205" y="6132510"/>
                <a:chExt cx="1332813" cy="471667"/>
              </a:xfrm>
              <a:solidFill>
                <a:schemeClr val="accent1"/>
              </a:solidFill>
            </p:grpSpPr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174B115A-1832-4A71-852F-73373B0CA3A7}"/>
                    </a:ext>
                  </a:extLst>
                </p:cNvPr>
                <p:cNvSpPr/>
                <p:nvPr/>
              </p:nvSpPr>
              <p:spPr>
                <a:xfrm rot="21595337">
                  <a:off x="10007205" y="6132510"/>
                  <a:ext cx="224356" cy="234272"/>
                </a:xfrm>
                <a:custGeom>
                  <a:avLst/>
                  <a:gdLst>
                    <a:gd name="connsiteX0" fmla="*/ 165 w 224356"/>
                    <a:gd name="connsiteY0" fmla="*/ 570 h 234272"/>
                    <a:gd name="connsiteX1" fmla="*/ 224521 w 224356"/>
                    <a:gd name="connsiteY1" fmla="*/ 570 h 234272"/>
                    <a:gd name="connsiteX2" fmla="*/ 224521 w 224356"/>
                    <a:gd name="connsiteY2" fmla="*/ 234843 h 234272"/>
                    <a:gd name="connsiteX3" fmla="*/ 165 w 224356"/>
                    <a:gd name="connsiteY3" fmla="*/ 234843 h 2342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4356" h="234272">
                      <a:moveTo>
                        <a:pt x="165" y="570"/>
                      </a:moveTo>
                      <a:lnTo>
                        <a:pt x="224521" y="570"/>
                      </a:lnTo>
                      <a:lnTo>
                        <a:pt x="224521" y="234843"/>
                      </a:lnTo>
                      <a:lnTo>
                        <a:pt x="165" y="234843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C3A69336-4DA4-4E49-8D21-590843C64C22}"/>
                    </a:ext>
                  </a:extLst>
                </p:cNvPr>
                <p:cNvSpPr/>
                <p:nvPr/>
              </p:nvSpPr>
              <p:spPr>
                <a:xfrm rot="21595337">
                  <a:off x="11078476" y="6330239"/>
                  <a:ext cx="261542" cy="273938"/>
                </a:xfrm>
                <a:custGeom>
                  <a:avLst/>
                  <a:gdLst>
                    <a:gd name="connsiteX0" fmla="*/ 308 w 261542"/>
                    <a:gd name="connsiteY0" fmla="*/ 595 h 273938"/>
                    <a:gd name="connsiteX1" fmla="*/ 261851 w 261542"/>
                    <a:gd name="connsiteY1" fmla="*/ 595 h 273938"/>
                    <a:gd name="connsiteX2" fmla="*/ 261851 w 261542"/>
                    <a:gd name="connsiteY2" fmla="*/ 274533 h 273938"/>
                    <a:gd name="connsiteX3" fmla="*/ 308 w 261542"/>
                    <a:gd name="connsiteY3" fmla="*/ 274533 h 2739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61542" h="273938">
                      <a:moveTo>
                        <a:pt x="308" y="595"/>
                      </a:moveTo>
                      <a:lnTo>
                        <a:pt x="261851" y="595"/>
                      </a:lnTo>
                      <a:lnTo>
                        <a:pt x="261851" y="274533"/>
                      </a:lnTo>
                      <a:lnTo>
                        <a:pt x="308" y="274533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A852B008-9B47-494B-B183-E7CFDD1BC0CC}"/>
                  </a:ext>
                </a:extLst>
              </p:cNvPr>
              <p:cNvSpPr/>
              <p:nvPr/>
            </p:nvSpPr>
            <p:spPr>
              <a:xfrm rot="21595337">
                <a:off x="9446910" y="6341681"/>
                <a:ext cx="226835" cy="237991"/>
              </a:xfrm>
              <a:custGeom>
                <a:avLst/>
                <a:gdLst>
                  <a:gd name="connsiteX0" fmla="*/ 90 w 226835"/>
                  <a:gd name="connsiteY0" fmla="*/ 597 h 237991"/>
                  <a:gd name="connsiteX1" fmla="*/ 226925 w 226835"/>
                  <a:gd name="connsiteY1" fmla="*/ 597 h 237991"/>
                  <a:gd name="connsiteX2" fmla="*/ 226925 w 226835"/>
                  <a:gd name="connsiteY2" fmla="*/ 238589 h 237991"/>
                  <a:gd name="connsiteX3" fmla="*/ 90 w 226835"/>
                  <a:gd name="connsiteY3" fmla="*/ 238589 h 237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35" h="237991">
                    <a:moveTo>
                      <a:pt x="90" y="597"/>
                    </a:moveTo>
                    <a:lnTo>
                      <a:pt x="226925" y="597"/>
                    </a:lnTo>
                    <a:lnTo>
                      <a:pt x="226925" y="238589"/>
                    </a:lnTo>
                    <a:lnTo>
                      <a:pt x="90" y="238589"/>
                    </a:lnTo>
                    <a:close/>
                  </a:path>
                </a:pathLst>
              </a:custGeom>
              <a:noFill/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DD2A7BBF-3338-4A1B-81B7-B0BAE2535096}"/>
                </a:ext>
              </a:extLst>
            </p:cNvPr>
            <p:cNvSpPr/>
            <p:nvPr/>
          </p:nvSpPr>
          <p:spPr>
            <a:xfrm>
              <a:off x="8577239" y="688017"/>
              <a:ext cx="3085228" cy="6228696"/>
            </a:xfrm>
            <a:custGeom>
              <a:avLst/>
              <a:gdLst>
                <a:gd name="connsiteX0" fmla="*/ 3057950 w 3085228"/>
                <a:gd name="connsiteY0" fmla="*/ 264031 h 6228696"/>
                <a:gd name="connsiteX1" fmla="*/ 2790209 w 3085228"/>
                <a:gd name="connsiteY1" fmla="*/ 10 h 6228696"/>
                <a:gd name="connsiteX2" fmla="*/ 265271 w 3085228"/>
                <a:gd name="connsiteY2" fmla="*/ 12405 h 6228696"/>
                <a:gd name="connsiteX3" fmla="*/ 10 w 3085228"/>
                <a:gd name="connsiteY3" fmla="*/ 278906 h 6228696"/>
                <a:gd name="connsiteX4" fmla="*/ 27279 w 3085228"/>
                <a:gd name="connsiteY4" fmla="*/ 5964666 h 6228696"/>
                <a:gd name="connsiteX5" fmla="*/ 295020 w 3085228"/>
                <a:gd name="connsiteY5" fmla="*/ 6228688 h 6228696"/>
                <a:gd name="connsiteX6" fmla="*/ 2819958 w 3085228"/>
                <a:gd name="connsiteY6" fmla="*/ 6216292 h 6228696"/>
                <a:gd name="connsiteX7" fmla="*/ 3085219 w 3085228"/>
                <a:gd name="connsiteY7" fmla="*/ 5949792 h 6228696"/>
                <a:gd name="connsiteX8" fmla="*/ 3057950 w 3085228"/>
                <a:gd name="connsiteY8" fmla="*/ 264031 h 6228696"/>
                <a:gd name="connsiteX9" fmla="*/ 2740628 w 3085228"/>
                <a:gd name="connsiteY9" fmla="*/ 6083662 h 6228696"/>
                <a:gd name="connsiteX10" fmla="*/ 317331 w 3085228"/>
                <a:gd name="connsiteY10" fmla="*/ 6094818 h 6228696"/>
                <a:gd name="connsiteX11" fmla="*/ 60747 w 3085228"/>
                <a:gd name="connsiteY11" fmla="*/ 5840712 h 6228696"/>
                <a:gd name="connsiteX12" fmla="*/ 34717 w 3085228"/>
                <a:gd name="connsiteY12" fmla="*/ 383027 h 6228696"/>
                <a:gd name="connsiteX13" fmla="*/ 288822 w 3085228"/>
                <a:gd name="connsiteY13" fmla="*/ 127682 h 6228696"/>
                <a:gd name="connsiteX14" fmla="*/ 2712118 w 3085228"/>
                <a:gd name="connsiteY14" fmla="*/ 115287 h 6228696"/>
                <a:gd name="connsiteX15" fmla="*/ 2968703 w 3085228"/>
                <a:gd name="connsiteY15" fmla="*/ 369392 h 6228696"/>
                <a:gd name="connsiteX16" fmla="*/ 2994733 w 3085228"/>
                <a:gd name="connsiteY16" fmla="*/ 5827077 h 6228696"/>
                <a:gd name="connsiteX17" fmla="*/ 2740628 w 3085228"/>
                <a:gd name="connsiteY17" fmla="*/ 6083662 h 62286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085228" h="6228696">
                  <a:moveTo>
                    <a:pt x="3057950" y="264031"/>
                  </a:moveTo>
                  <a:cubicBezTo>
                    <a:pt x="3057950" y="117766"/>
                    <a:pt x="2937714" y="-1230"/>
                    <a:pt x="2790209" y="10"/>
                  </a:cubicBezTo>
                  <a:lnTo>
                    <a:pt x="265271" y="12405"/>
                  </a:lnTo>
                  <a:cubicBezTo>
                    <a:pt x="117766" y="12405"/>
                    <a:pt x="-1230" y="132640"/>
                    <a:pt x="10" y="278906"/>
                  </a:cubicBezTo>
                  <a:lnTo>
                    <a:pt x="27279" y="5964666"/>
                  </a:lnTo>
                  <a:cubicBezTo>
                    <a:pt x="27279" y="6110932"/>
                    <a:pt x="147515" y="6229927"/>
                    <a:pt x="295020" y="6228688"/>
                  </a:cubicBezTo>
                  <a:lnTo>
                    <a:pt x="2819958" y="6216292"/>
                  </a:lnTo>
                  <a:cubicBezTo>
                    <a:pt x="2967463" y="6215052"/>
                    <a:pt x="3086459" y="6096057"/>
                    <a:pt x="3085219" y="5949792"/>
                  </a:cubicBezTo>
                  <a:lnTo>
                    <a:pt x="3057950" y="264031"/>
                  </a:lnTo>
                  <a:close/>
                  <a:moveTo>
                    <a:pt x="2740628" y="6083662"/>
                  </a:moveTo>
                  <a:lnTo>
                    <a:pt x="317331" y="6094818"/>
                  </a:lnTo>
                  <a:cubicBezTo>
                    <a:pt x="176024" y="6096057"/>
                    <a:pt x="60747" y="5982019"/>
                    <a:pt x="60747" y="5840712"/>
                  </a:cubicBezTo>
                  <a:lnTo>
                    <a:pt x="34717" y="383027"/>
                  </a:lnTo>
                  <a:cubicBezTo>
                    <a:pt x="33477" y="242959"/>
                    <a:pt x="147515" y="127682"/>
                    <a:pt x="288822" y="127682"/>
                  </a:cubicBezTo>
                  <a:lnTo>
                    <a:pt x="2712118" y="115287"/>
                  </a:lnTo>
                  <a:cubicBezTo>
                    <a:pt x="2853426" y="114047"/>
                    <a:pt x="2968703" y="228085"/>
                    <a:pt x="2968703" y="369392"/>
                  </a:cubicBezTo>
                  <a:lnTo>
                    <a:pt x="2994733" y="5827077"/>
                  </a:lnTo>
                  <a:cubicBezTo>
                    <a:pt x="2995973" y="5968385"/>
                    <a:pt x="2881935" y="6082422"/>
                    <a:pt x="2740628" y="6083662"/>
                  </a:cubicBezTo>
                  <a:close/>
                </a:path>
              </a:pathLst>
            </a:custGeom>
            <a:solidFill>
              <a:srgbClr val="B5B9BC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Y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4A74695-D141-47B7-95B0-2E3BC1D24D20}"/>
                </a:ext>
              </a:extLst>
            </p:cNvPr>
            <p:cNvSpPr/>
            <p:nvPr/>
          </p:nvSpPr>
          <p:spPr>
            <a:xfrm>
              <a:off x="8613186" y="705370"/>
              <a:ext cx="2995981" cy="6172917"/>
            </a:xfrm>
            <a:custGeom>
              <a:avLst/>
              <a:gdLst>
                <a:gd name="connsiteX0" fmla="*/ 2700962 w 2995981"/>
                <a:gd name="connsiteY0" fmla="*/ 10 h 6172917"/>
                <a:gd name="connsiteX1" fmla="*/ 265271 w 2995981"/>
                <a:gd name="connsiteY1" fmla="*/ 11165 h 6172917"/>
                <a:gd name="connsiteX2" fmla="*/ 10 w 2995981"/>
                <a:gd name="connsiteY2" fmla="*/ 278906 h 6172917"/>
                <a:gd name="connsiteX3" fmla="*/ 27279 w 2995981"/>
                <a:gd name="connsiteY3" fmla="*/ 5907647 h 6172917"/>
                <a:gd name="connsiteX4" fmla="*/ 295020 w 2995981"/>
                <a:gd name="connsiteY4" fmla="*/ 6172908 h 6172917"/>
                <a:gd name="connsiteX5" fmla="*/ 2730712 w 2995981"/>
                <a:gd name="connsiteY5" fmla="*/ 6161753 h 6172917"/>
                <a:gd name="connsiteX6" fmla="*/ 2995973 w 2995981"/>
                <a:gd name="connsiteY6" fmla="*/ 5894012 h 6172917"/>
                <a:gd name="connsiteX7" fmla="*/ 2968703 w 2995981"/>
                <a:gd name="connsiteY7" fmla="*/ 265271 h 6172917"/>
                <a:gd name="connsiteX8" fmla="*/ 2700962 w 2995981"/>
                <a:gd name="connsiteY8" fmla="*/ 10 h 6172917"/>
                <a:gd name="connsiteX9" fmla="*/ 2843509 w 2995981"/>
                <a:gd name="connsiteY9" fmla="*/ 332206 h 6172917"/>
                <a:gd name="connsiteX10" fmla="*/ 2869540 w 2995981"/>
                <a:gd name="connsiteY10" fmla="*/ 5814682 h 6172917"/>
                <a:gd name="connsiteX11" fmla="*/ 2710879 w 2995981"/>
                <a:gd name="connsiteY11" fmla="*/ 5974582 h 6172917"/>
                <a:gd name="connsiteX12" fmla="*/ 353278 w 2995981"/>
                <a:gd name="connsiteY12" fmla="*/ 5985738 h 6172917"/>
                <a:gd name="connsiteX13" fmla="*/ 193377 w 2995981"/>
                <a:gd name="connsiteY13" fmla="*/ 5827077 h 6172917"/>
                <a:gd name="connsiteX14" fmla="*/ 166108 w 2995981"/>
                <a:gd name="connsiteY14" fmla="*/ 345841 h 6172917"/>
                <a:gd name="connsiteX15" fmla="*/ 324768 w 2995981"/>
                <a:gd name="connsiteY15" fmla="*/ 185940 h 6172917"/>
                <a:gd name="connsiteX16" fmla="*/ 2682369 w 2995981"/>
                <a:gd name="connsiteY16" fmla="*/ 174784 h 6172917"/>
                <a:gd name="connsiteX17" fmla="*/ 2843509 w 2995981"/>
                <a:gd name="connsiteY17" fmla="*/ 332206 h 6172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995981" h="6172917">
                  <a:moveTo>
                    <a:pt x="2700962" y="10"/>
                  </a:moveTo>
                  <a:lnTo>
                    <a:pt x="265271" y="11165"/>
                  </a:lnTo>
                  <a:cubicBezTo>
                    <a:pt x="117766" y="11165"/>
                    <a:pt x="-1230" y="131401"/>
                    <a:pt x="10" y="278906"/>
                  </a:cubicBezTo>
                  <a:lnTo>
                    <a:pt x="27279" y="5907647"/>
                  </a:lnTo>
                  <a:cubicBezTo>
                    <a:pt x="27279" y="6055152"/>
                    <a:pt x="147515" y="6174148"/>
                    <a:pt x="295020" y="6172908"/>
                  </a:cubicBezTo>
                  <a:lnTo>
                    <a:pt x="2730712" y="6161753"/>
                  </a:lnTo>
                  <a:cubicBezTo>
                    <a:pt x="2878216" y="6160513"/>
                    <a:pt x="2997212" y="6041517"/>
                    <a:pt x="2995973" y="5894012"/>
                  </a:cubicBezTo>
                  <a:lnTo>
                    <a:pt x="2968703" y="265271"/>
                  </a:lnTo>
                  <a:cubicBezTo>
                    <a:pt x="2968703" y="117766"/>
                    <a:pt x="2848468" y="-1230"/>
                    <a:pt x="2700962" y="10"/>
                  </a:cubicBezTo>
                  <a:close/>
                  <a:moveTo>
                    <a:pt x="2843509" y="332206"/>
                  </a:moveTo>
                  <a:lnTo>
                    <a:pt x="2869540" y="5814682"/>
                  </a:lnTo>
                  <a:cubicBezTo>
                    <a:pt x="2869540" y="5902689"/>
                    <a:pt x="2798886" y="5974582"/>
                    <a:pt x="2710879" y="5974582"/>
                  </a:cubicBezTo>
                  <a:lnTo>
                    <a:pt x="353278" y="5985738"/>
                  </a:lnTo>
                  <a:cubicBezTo>
                    <a:pt x="265271" y="5985738"/>
                    <a:pt x="193377" y="5915084"/>
                    <a:pt x="193377" y="5827077"/>
                  </a:cubicBezTo>
                  <a:lnTo>
                    <a:pt x="166108" y="345841"/>
                  </a:lnTo>
                  <a:cubicBezTo>
                    <a:pt x="166108" y="257834"/>
                    <a:pt x="236761" y="185940"/>
                    <a:pt x="324768" y="185940"/>
                  </a:cubicBezTo>
                  <a:lnTo>
                    <a:pt x="2682369" y="174784"/>
                  </a:lnTo>
                  <a:cubicBezTo>
                    <a:pt x="2771616" y="173545"/>
                    <a:pt x="2843509" y="244199"/>
                    <a:pt x="2843509" y="332206"/>
                  </a:cubicBezTo>
                  <a:close/>
                </a:path>
              </a:pathLst>
            </a:custGeom>
            <a:solidFill>
              <a:srgbClr val="000000"/>
            </a:solidFill>
            <a:ln w="1238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CY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52DD06F-3D5A-4F89-BEC9-3A690D92A617}"/>
                </a:ext>
              </a:extLst>
            </p:cNvPr>
            <p:cNvSpPr/>
            <p:nvPr/>
          </p:nvSpPr>
          <p:spPr>
            <a:xfrm>
              <a:off x="11599241" y="1399521"/>
              <a:ext cx="30988" cy="381777"/>
            </a:xfrm>
            <a:custGeom>
              <a:avLst/>
              <a:gdLst>
                <a:gd name="connsiteX0" fmla="*/ 16114 w 30988"/>
                <a:gd name="connsiteY0" fmla="*/ 381778 h 381777"/>
                <a:gd name="connsiteX1" fmla="*/ 16114 w 30988"/>
                <a:gd name="connsiteY1" fmla="*/ 381778 h 381777"/>
                <a:gd name="connsiteX2" fmla="*/ 30988 w 30988"/>
                <a:gd name="connsiteY2" fmla="*/ 366903 h 381777"/>
                <a:gd name="connsiteX3" fmla="*/ 29749 w 30988"/>
                <a:gd name="connsiteY3" fmla="*/ 14875 h 381777"/>
                <a:gd name="connsiteX4" fmla="*/ 14875 w 30988"/>
                <a:gd name="connsiteY4" fmla="*/ 0 h 381777"/>
                <a:gd name="connsiteX5" fmla="*/ 14875 w 30988"/>
                <a:gd name="connsiteY5" fmla="*/ 0 h 381777"/>
                <a:gd name="connsiteX6" fmla="*/ 0 w 30988"/>
                <a:gd name="connsiteY6" fmla="*/ 14875 h 381777"/>
                <a:gd name="connsiteX7" fmla="*/ 1240 w 30988"/>
                <a:gd name="connsiteY7" fmla="*/ 366903 h 381777"/>
                <a:gd name="connsiteX8" fmla="*/ 16114 w 30988"/>
                <a:gd name="connsiteY8" fmla="*/ 381778 h 3817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988" h="381777">
                  <a:moveTo>
                    <a:pt x="16114" y="381778"/>
                  </a:moveTo>
                  <a:lnTo>
                    <a:pt x="16114" y="381778"/>
                  </a:lnTo>
                  <a:cubicBezTo>
                    <a:pt x="24791" y="381778"/>
                    <a:pt x="30988" y="375580"/>
                    <a:pt x="30988" y="366903"/>
                  </a:cubicBezTo>
                  <a:lnTo>
                    <a:pt x="29749" y="14875"/>
                  </a:lnTo>
                  <a:cubicBezTo>
                    <a:pt x="29749" y="6198"/>
                    <a:pt x="23552" y="0"/>
                    <a:pt x="14875" y="0"/>
                  </a:cubicBezTo>
                  <a:lnTo>
                    <a:pt x="14875" y="0"/>
                  </a:lnTo>
                  <a:cubicBezTo>
                    <a:pt x="6198" y="0"/>
                    <a:pt x="0" y="6198"/>
                    <a:pt x="0" y="14875"/>
                  </a:cubicBezTo>
                  <a:lnTo>
                    <a:pt x="1240" y="366903"/>
                  </a:lnTo>
                  <a:cubicBezTo>
                    <a:pt x="1240" y="374340"/>
                    <a:pt x="8677" y="380538"/>
                    <a:pt x="16114" y="381778"/>
                  </a:cubicBezTo>
                  <a:close/>
                </a:path>
              </a:pathLst>
            </a:custGeom>
            <a:solidFill>
              <a:srgbClr val="000000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Y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228BB9D-F25A-4E73-95CB-749C02F26FC4}"/>
                </a:ext>
              </a:extLst>
            </p:cNvPr>
            <p:cNvSpPr/>
            <p:nvPr/>
          </p:nvSpPr>
          <p:spPr>
            <a:xfrm>
              <a:off x="11602960" y="1973427"/>
              <a:ext cx="29748" cy="514408"/>
            </a:xfrm>
            <a:custGeom>
              <a:avLst/>
              <a:gdLst>
                <a:gd name="connsiteX0" fmla="*/ 16114 w 29748"/>
                <a:gd name="connsiteY0" fmla="*/ 514408 h 514408"/>
                <a:gd name="connsiteX1" fmla="*/ 16114 w 29748"/>
                <a:gd name="connsiteY1" fmla="*/ 514408 h 514408"/>
                <a:gd name="connsiteX2" fmla="*/ 29749 w 29748"/>
                <a:gd name="connsiteY2" fmla="*/ 500773 h 514408"/>
                <a:gd name="connsiteX3" fmla="*/ 27270 w 29748"/>
                <a:gd name="connsiteY3" fmla="*/ 13635 h 514408"/>
                <a:gd name="connsiteX4" fmla="*/ 13635 w 29748"/>
                <a:gd name="connsiteY4" fmla="*/ 0 h 514408"/>
                <a:gd name="connsiteX5" fmla="*/ 13635 w 29748"/>
                <a:gd name="connsiteY5" fmla="*/ 0 h 514408"/>
                <a:gd name="connsiteX6" fmla="*/ 0 w 29748"/>
                <a:gd name="connsiteY6" fmla="*/ 13635 h 514408"/>
                <a:gd name="connsiteX7" fmla="*/ 2479 w 29748"/>
                <a:gd name="connsiteY7" fmla="*/ 500773 h 514408"/>
                <a:gd name="connsiteX8" fmla="*/ 16114 w 29748"/>
                <a:gd name="connsiteY8" fmla="*/ 514408 h 51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748" h="514408">
                  <a:moveTo>
                    <a:pt x="16114" y="514408"/>
                  </a:moveTo>
                  <a:lnTo>
                    <a:pt x="16114" y="514408"/>
                  </a:lnTo>
                  <a:cubicBezTo>
                    <a:pt x="23551" y="514408"/>
                    <a:pt x="29749" y="508211"/>
                    <a:pt x="29749" y="500773"/>
                  </a:cubicBezTo>
                  <a:lnTo>
                    <a:pt x="27270" y="13635"/>
                  </a:lnTo>
                  <a:cubicBezTo>
                    <a:pt x="27270" y="6198"/>
                    <a:pt x="21072" y="0"/>
                    <a:pt x="13635" y="0"/>
                  </a:cubicBezTo>
                  <a:lnTo>
                    <a:pt x="13635" y="0"/>
                  </a:lnTo>
                  <a:cubicBezTo>
                    <a:pt x="6198" y="0"/>
                    <a:pt x="0" y="6198"/>
                    <a:pt x="0" y="13635"/>
                  </a:cubicBezTo>
                  <a:lnTo>
                    <a:pt x="2479" y="500773"/>
                  </a:lnTo>
                  <a:cubicBezTo>
                    <a:pt x="2479" y="506971"/>
                    <a:pt x="8677" y="514408"/>
                    <a:pt x="16114" y="514408"/>
                  </a:cubicBezTo>
                  <a:close/>
                </a:path>
              </a:pathLst>
            </a:custGeom>
            <a:solidFill>
              <a:srgbClr val="000000"/>
            </a:solidFill>
            <a:ln w="1238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CY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241AE9C-9057-40F4-885D-23CA46038741}"/>
              </a:ext>
            </a:extLst>
          </p:cNvPr>
          <p:cNvGrpSpPr/>
          <p:nvPr/>
        </p:nvGrpSpPr>
        <p:grpSpPr>
          <a:xfrm>
            <a:off x="4504141" y="953225"/>
            <a:ext cx="3134470" cy="5894249"/>
            <a:chOff x="613980" y="486720"/>
            <a:chExt cx="3214540" cy="6044817"/>
          </a:xfrm>
        </p:grpSpPr>
        <p:pic>
          <p:nvPicPr>
            <p:cNvPr id="39" name="Picture 2" descr="No description available.">
              <a:extLst>
                <a:ext uri="{FF2B5EF4-FFF2-40B4-BE49-F238E27FC236}">
                  <a16:creationId xmlns:a16="http://schemas.microsoft.com/office/drawing/2014/main" id="{CAC35B02-4D13-46AC-B395-B44FF30492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7060"/>
            <a:stretch/>
          </p:blipFill>
          <p:spPr bwMode="auto">
            <a:xfrm>
              <a:off x="801716" y="683192"/>
              <a:ext cx="2838087" cy="166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0" name="Graphic 20">
              <a:extLst>
                <a:ext uri="{FF2B5EF4-FFF2-40B4-BE49-F238E27FC236}">
                  <a16:creationId xmlns:a16="http://schemas.microsoft.com/office/drawing/2014/main" id="{D9967627-11BE-4D25-80AB-764C4D18B52A}"/>
                </a:ext>
              </a:extLst>
            </p:cNvPr>
            <p:cNvGrpSpPr/>
            <p:nvPr/>
          </p:nvGrpSpPr>
          <p:grpSpPr>
            <a:xfrm>
              <a:off x="613980" y="486720"/>
              <a:ext cx="3214540" cy="6044817"/>
              <a:chOff x="8577239" y="688017"/>
              <a:chExt cx="3085228" cy="6228696"/>
            </a:xfrm>
          </p:grpSpPr>
          <p:grpSp>
            <p:nvGrpSpPr>
              <p:cNvPr id="41" name="Graphic 20">
                <a:extLst>
                  <a:ext uri="{FF2B5EF4-FFF2-40B4-BE49-F238E27FC236}">
                    <a16:creationId xmlns:a16="http://schemas.microsoft.com/office/drawing/2014/main" id="{50CFED00-D6AD-4BBC-A273-9B2608A09370}"/>
                  </a:ext>
                </a:extLst>
              </p:cNvPr>
              <p:cNvGrpSpPr/>
              <p:nvPr/>
            </p:nvGrpSpPr>
            <p:grpSpPr>
              <a:xfrm>
                <a:off x="9446910" y="6132510"/>
                <a:ext cx="1893108" cy="471667"/>
                <a:chOff x="9446910" y="6132510"/>
                <a:chExt cx="1893108" cy="471667"/>
              </a:xfrm>
              <a:solidFill>
                <a:schemeClr val="accent1"/>
              </a:solidFill>
            </p:grpSpPr>
            <p:grpSp>
              <p:nvGrpSpPr>
                <p:cNvPr id="46" name="Graphic 20">
                  <a:extLst>
                    <a:ext uri="{FF2B5EF4-FFF2-40B4-BE49-F238E27FC236}">
                      <a16:creationId xmlns:a16="http://schemas.microsoft.com/office/drawing/2014/main" id="{F9F8DACE-77DD-43BB-8BF2-992DB6344B67}"/>
                    </a:ext>
                  </a:extLst>
                </p:cNvPr>
                <p:cNvGrpSpPr/>
                <p:nvPr/>
              </p:nvGrpSpPr>
              <p:grpSpPr>
                <a:xfrm>
                  <a:off x="10007205" y="6132510"/>
                  <a:ext cx="1332813" cy="471667"/>
                  <a:chOff x="10007205" y="6132510"/>
                  <a:chExt cx="1332813" cy="471667"/>
                </a:xfrm>
                <a:solidFill>
                  <a:schemeClr val="accent1"/>
                </a:solidFill>
              </p:grpSpPr>
              <p:sp>
                <p:nvSpPr>
                  <p:cNvPr id="48" name="Freeform: Shape 47">
                    <a:extLst>
                      <a:ext uri="{FF2B5EF4-FFF2-40B4-BE49-F238E27FC236}">
                        <a16:creationId xmlns:a16="http://schemas.microsoft.com/office/drawing/2014/main" id="{C2094432-46AE-4BC2-8619-A1D1E3485572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0007205" y="6132510"/>
                    <a:ext cx="224356" cy="234272"/>
                  </a:xfrm>
                  <a:custGeom>
                    <a:avLst/>
                    <a:gdLst>
                      <a:gd name="connsiteX0" fmla="*/ 165 w 224356"/>
                      <a:gd name="connsiteY0" fmla="*/ 570 h 234272"/>
                      <a:gd name="connsiteX1" fmla="*/ 224521 w 224356"/>
                      <a:gd name="connsiteY1" fmla="*/ 570 h 234272"/>
                      <a:gd name="connsiteX2" fmla="*/ 224521 w 224356"/>
                      <a:gd name="connsiteY2" fmla="*/ 234843 h 234272"/>
                      <a:gd name="connsiteX3" fmla="*/ 165 w 224356"/>
                      <a:gd name="connsiteY3" fmla="*/ 234843 h 23427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24356" h="234272">
                        <a:moveTo>
                          <a:pt x="165" y="570"/>
                        </a:moveTo>
                        <a:lnTo>
                          <a:pt x="224521" y="570"/>
                        </a:lnTo>
                        <a:lnTo>
                          <a:pt x="224521" y="234843"/>
                        </a:lnTo>
                        <a:lnTo>
                          <a:pt x="165" y="23484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  <p:sp>
                <p:nvSpPr>
                  <p:cNvPr id="49" name="Freeform: Shape 48">
                    <a:extLst>
                      <a:ext uri="{FF2B5EF4-FFF2-40B4-BE49-F238E27FC236}">
                        <a16:creationId xmlns:a16="http://schemas.microsoft.com/office/drawing/2014/main" id="{E5DD1213-9805-4362-91ED-A2D98772CFA7}"/>
                      </a:ext>
                    </a:extLst>
                  </p:cNvPr>
                  <p:cNvSpPr/>
                  <p:nvPr/>
                </p:nvSpPr>
                <p:spPr>
                  <a:xfrm rot="21595337">
                    <a:off x="11078476" y="6330239"/>
                    <a:ext cx="261542" cy="273938"/>
                  </a:xfrm>
                  <a:custGeom>
                    <a:avLst/>
                    <a:gdLst>
                      <a:gd name="connsiteX0" fmla="*/ 308 w 261542"/>
                      <a:gd name="connsiteY0" fmla="*/ 595 h 273938"/>
                      <a:gd name="connsiteX1" fmla="*/ 261851 w 261542"/>
                      <a:gd name="connsiteY1" fmla="*/ 595 h 273938"/>
                      <a:gd name="connsiteX2" fmla="*/ 261851 w 261542"/>
                      <a:gd name="connsiteY2" fmla="*/ 274533 h 273938"/>
                      <a:gd name="connsiteX3" fmla="*/ 308 w 261542"/>
                      <a:gd name="connsiteY3" fmla="*/ 274533 h 27393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261542" h="273938">
                        <a:moveTo>
                          <a:pt x="308" y="595"/>
                        </a:moveTo>
                        <a:lnTo>
                          <a:pt x="261851" y="595"/>
                        </a:lnTo>
                        <a:lnTo>
                          <a:pt x="261851" y="274533"/>
                        </a:lnTo>
                        <a:lnTo>
                          <a:pt x="308" y="274533"/>
                        </a:lnTo>
                        <a:close/>
                      </a:path>
                    </a:pathLst>
                  </a:custGeom>
                  <a:noFill/>
                  <a:ln w="12383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CY"/>
                  </a:p>
                </p:txBody>
              </p:sp>
            </p:grp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E68732C8-9F40-4353-A73D-4021EED591BA}"/>
                    </a:ext>
                  </a:extLst>
                </p:cNvPr>
                <p:cNvSpPr/>
                <p:nvPr/>
              </p:nvSpPr>
              <p:spPr>
                <a:xfrm rot="21595337">
                  <a:off x="9446910" y="6341681"/>
                  <a:ext cx="226835" cy="237991"/>
                </a:xfrm>
                <a:custGeom>
                  <a:avLst/>
                  <a:gdLst>
                    <a:gd name="connsiteX0" fmla="*/ 90 w 226835"/>
                    <a:gd name="connsiteY0" fmla="*/ 597 h 237991"/>
                    <a:gd name="connsiteX1" fmla="*/ 226925 w 226835"/>
                    <a:gd name="connsiteY1" fmla="*/ 597 h 237991"/>
                    <a:gd name="connsiteX2" fmla="*/ 226925 w 226835"/>
                    <a:gd name="connsiteY2" fmla="*/ 238589 h 237991"/>
                    <a:gd name="connsiteX3" fmla="*/ 90 w 226835"/>
                    <a:gd name="connsiteY3" fmla="*/ 238589 h 237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835" h="237991">
                      <a:moveTo>
                        <a:pt x="90" y="597"/>
                      </a:moveTo>
                      <a:lnTo>
                        <a:pt x="226925" y="597"/>
                      </a:lnTo>
                      <a:lnTo>
                        <a:pt x="226925" y="238589"/>
                      </a:lnTo>
                      <a:lnTo>
                        <a:pt x="90" y="238589"/>
                      </a:lnTo>
                      <a:close/>
                    </a:path>
                  </a:pathLst>
                </a:custGeom>
                <a:noFill/>
                <a:ln w="12383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CY"/>
                </a:p>
              </p:txBody>
            </p:sp>
          </p:grp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F7F3EEE1-268D-4C1D-A860-A52DE1CD3F0B}"/>
                  </a:ext>
                </a:extLst>
              </p:cNvPr>
              <p:cNvSpPr/>
              <p:nvPr/>
            </p:nvSpPr>
            <p:spPr>
              <a:xfrm>
                <a:off x="8577239" y="688017"/>
                <a:ext cx="3085228" cy="6228696"/>
              </a:xfrm>
              <a:custGeom>
                <a:avLst/>
                <a:gdLst>
                  <a:gd name="connsiteX0" fmla="*/ 3057950 w 3085228"/>
                  <a:gd name="connsiteY0" fmla="*/ 264031 h 6228696"/>
                  <a:gd name="connsiteX1" fmla="*/ 2790209 w 3085228"/>
                  <a:gd name="connsiteY1" fmla="*/ 10 h 6228696"/>
                  <a:gd name="connsiteX2" fmla="*/ 265271 w 3085228"/>
                  <a:gd name="connsiteY2" fmla="*/ 12405 h 6228696"/>
                  <a:gd name="connsiteX3" fmla="*/ 10 w 3085228"/>
                  <a:gd name="connsiteY3" fmla="*/ 278906 h 6228696"/>
                  <a:gd name="connsiteX4" fmla="*/ 27279 w 3085228"/>
                  <a:gd name="connsiteY4" fmla="*/ 5964666 h 6228696"/>
                  <a:gd name="connsiteX5" fmla="*/ 295020 w 3085228"/>
                  <a:gd name="connsiteY5" fmla="*/ 6228688 h 6228696"/>
                  <a:gd name="connsiteX6" fmla="*/ 2819958 w 3085228"/>
                  <a:gd name="connsiteY6" fmla="*/ 6216292 h 6228696"/>
                  <a:gd name="connsiteX7" fmla="*/ 3085219 w 3085228"/>
                  <a:gd name="connsiteY7" fmla="*/ 5949792 h 6228696"/>
                  <a:gd name="connsiteX8" fmla="*/ 3057950 w 3085228"/>
                  <a:gd name="connsiteY8" fmla="*/ 264031 h 6228696"/>
                  <a:gd name="connsiteX9" fmla="*/ 2740628 w 3085228"/>
                  <a:gd name="connsiteY9" fmla="*/ 6083662 h 6228696"/>
                  <a:gd name="connsiteX10" fmla="*/ 317331 w 3085228"/>
                  <a:gd name="connsiteY10" fmla="*/ 6094818 h 6228696"/>
                  <a:gd name="connsiteX11" fmla="*/ 60747 w 3085228"/>
                  <a:gd name="connsiteY11" fmla="*/ 5840712 h 6228696"/>
                  <a:gd name="connsiteX12" fmla="*/ 34717 w 3085228"/>
                  <a:gd name="connsiteY12" fmla="*/ 383027 h 6228696"/>
                  <a:gd name="connsiteX13" fmla="*/ 288822 w 3085228"/>
                  <a:gd name="connsiteY13" fmla="*/ 127682 h 6228696"/>
                  <a:gd name="connsiteX14" fmla="*/ 2712118 w 3085228"/>
                  <a:gd name="connsiteY14" fmla="*/ 115287 h 6228696"/>
                  <a:gd name="connsiteX15" fmla="*/ 2968703 w 3085228"/>
                  <a:gd name="connsiteY15" fmla="*/ 369392 h 6228696"/>
                  <a:gd name="connsiteX16" fmla="*/ 2994733 w 3085228"/>
                  <a:gd name="connsiteY16" fmla="*/ 5827077 h 6228696"/>
                  <a:gd name="connsiteX17" fmla="*/ 2740628 w 3085228"/>
                  <a:gd name="connsiteY17" fmla="*/ 6083662 h 62286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085228" h="6228696">
                    <a:moveTo>
                      <a:pt x="3057950" y="264031"/>
                    </a:moveTo>
                    <a:cubicBezTo>
                      <a:pt x="3057950" y="117766"/>
                      <a:pt x="2937714" y="-1230"/>
                      <a:pt x="2790209" y="10"/>
                    </a:cubicBezTo>
                    <a:lnTo>
                      <a:pt x="265271" y="12405"/>
                    </a:lnTo>
                    <a:cubicBezTo>
                      <a:pt x="117766" y="12405"/>
                      <a:pt x="-1230" y="132640"/>
                      <a:pt x="10" y="278906"/>
                    </a:cubicBezTo>
                    <a:lnTo>
                      <a:pt x="27279" y="5964666"/>
                    </a:lnTo>
                    <a:cubicBezTo>
                      <a:pt x="27279" y="6110932"/>
                      <a:pt x="147515" y="6229927"/>
                      <a:pt x="295020" y="6228688"/>
                    </a:cubicBezTo>
                    <a:lnTo>
                      <a:pt x="2819958" y="6216292"/>
                    </a:lnTo>
                    <a:cubicBezTo>
                      <a:pt x="2967463" y="6215052"/>
                      <a:pt x="3086459" y="6096057"/>
                      <a:pt x="3085219" y="5949792"/>
                    </a:cubicBezTo>
                    <a:lnTo>
                      <a:pt x="3057950" y="264031"/>
                    </a:lnTo>
                    <a:close/>
                    <a:moveTo>
                      <a:pt x="2740628" y="6083662"/>
                    </a:moveTo>
                    <a:lnTo>
                      <a:pt x="317331" y="6094818"/>
                    </a:lnTo>
                    <a:cubicBezTo>
                      <a:pt x="176024" y="6096057"/>
                      <a:pt x="60747" y="5982019"/>
                      <a:pt x="60747" y="5840712"/>
                    </a:cubicBezTo>
                    <a:lnTo>
                      <a:pt x="34717" y="383027"/>
                    </a:lnTo>
                    <a:cubicBezTo>
                      <a:pt x="33477" y="242959"/>
                      <a:pt x="147515" y="127682"/>
                      <a:pt x="288822" y="127682"/>
                    </a:cubicBezTo>
                    <a:lnTo>
                      <a:pt x="2712118" y="115287"/>
                    </a:lnTo>
                    <a:cubicBezTo>
                      <a:pt x="2853426" y="114047"/>
                      <a:pt x="2968703" y="228085"/>
                      <a:pt x="2968703" y="369392"/>
                    </a:cubicBezTo>
                    <a:lnTo>
                      <a:pt x="2994733" y="5827077"/>
                    </a:lnTo>
                    <a:cubicBezTo>
                      <a:pt x="2995973" y="5968385"/>
                      <a:pt x="2881935" y="6082422"/>
                      <a:pt x="2740628" y="6083662"/>
                    </a:cubicBezTo>
                    <a:close/>
                  </a:path>
                </a:pathLst>
              </a:custGeom>
              <a:solidFill>
                <a:srgbClr val="B5B9BC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1DF6B5B5-5234-449A-83C8-5BBEF1C83347}"/>
                  </a:ext>
                </a:extLst>
              </p:cNvPr>
              <p:cNvSpPr/>
              <p:nvPr/>
            </p:nvSpPr>
            <p:spPr>
              <a:xfrm>
                <a:off x="8613186" y="705370"/>
                <a:ext cx="2995981" cy="6172917"/>
              </a:xfrm>
              <a:custGeom>
                <a:avLst/>
                <a:gdLst>
                  <a:gd name="connsiteX0" fmla="*/ 2700962 w 2995981"/>
                  <a:gd name="connsiteY0" fmla="*/ 10 h 6172917"/>
                  <a:gd name="connsiteX1" fmla="*/ 265271 w 2995981"/>
                  <a:gd name="connsiteY1" fmla="*/ 11165 h 6172917"/>
                  <a:gd name="connsiteX2" fmla="*/ 10 w 2995981"/>
                  <a:gd name="connsiteY2" fmla="*/ 278906 h 6172917"/>
                  <a:gd name="connsiteX3" fmla="*/ 27279 w 2995981"/>
                  <a:gd name="connsiteY3" fmla="*/ 5907647 h 6172917"/>
                  <a:gd name="connsiteX4" fmla="*/ 295020 w 2995981"/>
                  <a:gd name="connsiteY4" fmla="*/ 6172908 h 6172917"/>
                  <a:gd name="connsiteX5" fmla="*/ 2730712 w 2995981"/>
                  <a:gd name="connsiteY5" fmla="*/ 6161753 h 6172917"/>
                  <a:gd name="connsiteX6" fmla="*/ 2995973 w 2995981"/>
                  <a:gd name="connsiteY6" fmla="*/ 5894012 h 6172917"/>
                  <a:gd name="connsiteX7" fmla="*/ 2968703 w 2995981"/>
                  <a:gd name="connsiteY7" fmla="*/ 265271 h 6172917"/>
                  <a:gd name="connsiteX8" fmla="*/ 2700962 w 2995981"/>
                  <a:gd name="connsiteY8" fmla="*/ 10 h 6172917"/>
                  <a:gd name="connsiteX9" fmla="*/ 2843509 w 2995981"/>
                  <a:gd name="connsiteY9" fmla="*/ 332206 h 6172917"/>
                  <a:gd name="connsiteX10" fmla="*/ 2869540 w 2995981"/>
                  <a:gd name="connsiteY10" fmla="*/ 5814682 h 6172917"/>
                  <a:gd name="connsiteX11" fmla="*/ 2710879 w 2995981"/>
                  <a:gd name="connsiteY11" fmla="*/ 5974582 h 6172917"/>
                  <a:gd name="connsiteX12" fmla="*/ 353278 w 2995981"/>
                  <a:gd name="connsiteY12" fmla="*/ 5985738 h 6172917"/>
                  <a:gd name="connsiteX13" fmla="*/ 193377 w 2995981"/>
                  <a:gd name="connsiteY13" fmla="*/ 5827077 h 6172917"/>
                  <a:gd name="connsiteX14" fmla="*/ 166108 w 2995981"/>
                  <a:gd name="connsiteY14" fmla="*/ 345841 h 6172917"/>
                  <a:gd name="connsiteX15" fmla="*/ 324768 w 2995981"/>
                  <a:gd name="connsiteY15" fmla="*/ 185940 h 6172917"/>
                  <a:gd name="connsiteX16" fmla="*/ 2682369 w 2995981"/>
                  <a:gd name="connsiteY16" fmla="*/ 174784 h 6172917"/>
                  <a:gd name="connsiteX17" fmla="*/ 2843509 w 2995981"/>
                  <a:gd name="connsiteY17" fmla="*/ 332206 h 617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95981" h="6172917">
                    <a:moveTo>
                      <a:pt x="2700962" y="10"/>
                    </a:moveTo>
                    <a:lnTo>
                      <a:pt x="265271" y="11165"/>
                    </a:lnTo>
                    <a:cubicBezTo>
                      <a:pt x="117766" y="11165"/>
                      <a:pt x="-1230" y="131401"/>
                      <a:pt x="10" y="278906"/>
                    </a:cubicBezTo>
                    <a:lnTo>
                      <a:pt x="27279" y="5907647"/>
                    </a:lnTo>
                    <a:cubicBezTo>
                      <a:pt x="27279" y="6055152"/>
                      <a:pt x="147515" y="6174148"/>
                      <a:pt x="295020" y="6172908"/>
                    </a:cubicBezTo>
                    <a:lnTo>
                      <a:pt x="2730712" y="6161753"/>
                    </a:lnTo>
                    <a:cubicBezTo>
                      <a:pt x="2878216" y="6160513"/>
                      <a:pt x="2997212" y="6041517"/>
                      <a:pt x="2995973" y="5894012"/>
                    </a:cubicBezTo>
                    <a:lnTo>
                      <a:pt x="2968703" y="265271"/>
                    </a:lnTo>
                    <a:cubicBezTo>
                      <a:pt x="2968703" y="117766"/>
                      <a:pt x="2848468" y="-1230"/>
                      <a:pt x="2700962" y="10"/>
                    </a:cubicBezTo>
                    <a:close/>
                    <a:moveTo>
                      <a:pt x="2843509" y="332206"/>
                    </a:moveTo>
                    <a:lnTo>
                      <a:pt x="2869540" y="5814682"/>
                    </a:lnTo>
                    <a:cubicBezTo>
                      <a:pt x="2869540" y="5902689"/>
                      <a:pt x="2798886" y="5974582"/>
                      <a:pt x="2710879" y="5974582"/>
                    </a:cubicBezTo>
                    <a:lnTo>
                      <a:pt x="353278" y="5985738"/>
                    </a:lnTo>
                    <a:cubicBezTo>
                      <a:pt x="265271" y="5985738"/>
                      <a:pt x="193377" y="5915084"/>
                      <a:pt x="193377" y="5827077"/>
                    </a:cubicBezTo>
                    <a:lnTo>
                      <a:pt x="166108" y="345841"/>
                    </a:lnTo>
                    <a:cubicBezTo>
                      <a:pt x="166108" y="257834"/>
                      <a:pt x="236761" y="185940"/>
                      <a:pt x="324768" y="185940"/>
                    </a:cubicBezTo>
                    <a:lnTo>
                      <a:pt x="2682369" y="174784"/>
                    </a:lnTo>
                    <a:cubicBezTo>
                      <a:pt x="2771616" y="173545"/>
                      <a:pt x="2843509" y="244199"/>
                      <a:pt x="2843509" y="332206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solidFill>
                  <a:srgbClr val="000000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CY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132A4B35-22BD-48E7-A217-CC3D004DA042}"/>
                  </a:ext>
                </a:extLst>
              </p:cNvPr>
              <p:cNvSpPr/>
              <p:nvPr/>
            </p:nvSpPr>
            <p:spPr>
              <a:xfrm>
                <a:off x="11599241" y="1399521"/>
                <a:ext cx="30988" cy="381777"/>
              </a:xfrm>
              <a:custGeom>
                <a:avLst/>
                <a:gdLst>
                  <a:gd name="connsiteX0" fmla="*/ 16114 w 30988"/>
                  <a:gd name="connsiteY0" fmla="*/ 381778 h 381777"/>
                  <a:gd name="connsiteX1" fmla="*/ 16114 w 30988"/>
                  <a:gd name="connsiteY1" fmla="*/ 381778 h 381777"/>
                  <a:gd name="connsiteX2" fmla="*/ 30988 w 30988"/>
                  <a:gd name="connsiteY2" fmla="*/ 366903 h 381777"/>
                  <a:gd name="connsiteX3" fmla="*/ 29749 w 30988"/>
                  <a:gd name="connsiteY3" fmla="*/ 14875 h 381777"/>
                  <a:gd name="connsiteX4" fmla="*/ 14875 w 30988"/>
                  <a:gd name="connsiteY4" fmla="*/ 0 h 381777"/>
                  <a:gd name="connsiteX5" fmla="*/ 14875 w 30988"/>
                  <a:gd name="connsiteY5" fmla="*/ 0 h 381777"/>
                  <a:gd name="connsiteX6" fmla="*/ 0 w 30988"/>
                  <a:gd name="connsiteY6" fmla="*/ 14875 h 381777"/>
                  <a:gd name="connsiteX7" fmla="*/ 1240 w 30988"/>
                  <a:gd name="connsiteY7" fmla="*/ 366903 h 381777"/>
                  <a:gd name="connsiteX8" fmla="*/ 16114 w 30988"/>
                  <a:gd name="connsiteY8" fmla="*/ 381778 h 381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988" h="381777">
                    <a:moveTo>
                      <a:pt x="16114" y="381778"/>
                    </a:moveTo>
                    <a:lnTo>
                      <a:pt x="16114" y="381778"/>
                    </a:lnTo>
                    <a:cubicBezTo>
                      <a:pt x="24791" y="381778"/>
                      <a:pt x="30988" y="375580"/>
                      <a:pt x="30988" y="366903"/>
                    </a:cubicBezTo>
                    <a:lnTo>
                      <a:pt x="29749" y="14875"/>
                    </a:lnTo>
                    <a:cubicBezTo>
                      <a:pt x="29749" y="6198"/>
                      <a:pt x="23552" y="0"/>
                      <a:pt x="14875" y="0"/>
                    </a:cubicBezTo>
                    <a:lnTo>
                      <a:pt x="14875" y="0"/>
                    </a:lnTo>
                    <a:cubicBezTo>
                      <a:pt x="6198" y="0"/>
                      <a:pt x="0" y="6198"/>
                      <a:pt x="0" y="14875"/>
                    </a:cubicBezTo>
                    <a:lnTo>
                      <a:pt x="1240" y="366903"/>
                    </a:lnTo>
                    <a:cubicBezTo>
                      <a:pt x="1240" y="374340"/>
                      <a:pt x="8677" y="380538"/>
                      <a:pt x="16114" y="38177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ED1A906-077B-4551-97F8-E7D036498507}"/>
                  </a:ext>
                </a:extLst>
              </p:cNvPr>
              <p:cNvSpPr/>
              <p:nvPr/>
            </p:nvSpPr>
            <p:spPr>
              <a:xfrm>
                <a:off x="11602960" y="1973427"/>
                <a:ext cx="29748" cy="514408"/>
              </a:xfrm>
              <a:custGeom>
                <a:avLst/>
                <a:gdLst>
                  <a:gd name="connsiteX0" fmla="*/ 16114 w 29748"/>
                  <a:gd name="connsiteY0" fmla="*/ 514408 h 514408"/>
                  <a:gd name="connsiteX1" fmla="*/ 16114 w 29748"/>
                  <a:gd name="connsiteY1" fmla="*/ 514408 h 514408"/>
                  <a:gd name="connsiteX2" fmla="*/ 29749 w 29748"/>
                  <a:gd name="connsiteY2" fmla="*/ 500773 h 514408"/>
                  <a:gd name="connsiteX3" fmla="*/ 27270 w 29748"/>
                  <a:gd name="connsiteY3" fmla="*/ 13635 h 514408"/>
                  <a:gd name="connsiteX4" fmla="*/ 13635 w 29748"/>
                  <a:gd name="connsiteY4" fmla="*/ 0 h 514408"/>
                  <a:gd name="connsiteX5" fmla="*/ 13635 w 29748"/>
                  <a:gd name="connsiteY5" fmla="*/ 0 h 514408"/>
                  <a:gd name="connsiteX6" fmla="*/ 0 w 29748"/>
                  <a:gd name="connsiteY6" fmla="*/ 13635 h 514408"/>
                  <a:gd name="connsiteX7" fmla="*/ 2479 w 29748"/>
                  <a:gd name="connsiteY7" fmla="*/ 500773 h 514408"/>
                  <a:gd name="connsiteX8" fmla="*/ 16114 w 29748"/>
                  <a:gd name="connsiteY8" fmla="*/ 514408 h 514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9748" h="514408">
                    <a:moveTo>
                      <a:pt x="16114" y="514408"/>
                    </a:moveTo>
                    <a:lnTo>
                      <a:pt x="16114" y="514408"/>
                    </a:lnTo>
                    <a:cubicBezTo>
                      <a:pt x="23551" y="514408"/>
                      <a:pt x="29749" y="508211"/>
                      <a:pt x="29749" y="500773"/>
                    </a:cubicBezTo>
                    <a:lnTo>
                      <a:pt x="27270" y="13635"/>
                    </a:lnTo>
                    <a:cubicBezTo>
                      <a:pt x="27270" y="6198"/>
                      <a:pt x="21072" y="0"/>
                      <a:pt x="13635" y="0"/>
                    </a:cubicBezTo>
                    <a:lnTo>
                      <a:pt x="13635" y="0"/>
                    </a:lnTo>
                    <a:cubicBezTo>
                      <a:pt x="6198" y="0"/>
                      <a:pt x="0" y="6198"/>
                      <a:pt x="0" y="13635"/>
                    </a:cubicBezTo>
                    <a:lnTo>
                      <a:pt x="2479" y="500773"/>
                    </a:lnTo>
                    <a:cubicBezTo>
                      <a:pt x="2479" y="506971"/>
                      <a:pt x="8677" y="514408"/>
                      <a:pt x="16114" y="514408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38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CY"/>
              </a:p>
            </p:txBody>
          </p:sp>
        </p:grp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4BA0CDF8-C574-4E28-8FF0-BCF784CFB271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2" algn="ctr"/>
            <a:r>
              <a:rPr lang="el-GR" sz="4000" dirty="0">
                <a:solidFill>
                  <a:schemeClr val="tx1"/>
                </a:solidFill>
              </a:rPr>
              <a:t>Επαυξημένη Πραγματικότητα</a:t>
            </a:r>
          </a:p>
        </p:txBody>
      </p:sp>
      <p:pic>
        <p:nvPicPr>
          <p:cNvPr id="54" name="Graphic 53">
            <a:extLst>
              <a:ext uri="{FF2B5EF4-FFF2-40B4-BE49-F238E27FC236}">
                <a16:creationId xmlns:a16="http://schemas.microsoft.com/office/drawing/2014/main" id="{A1645019-77D0-465C-913F-D10F7B46B9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" y="132234"/>
            <a:ext cx="2350308" cy="71279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CB6251E-24BA-421D-A084-4AEE4BE3D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7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7A749937-F161-4919-976F-F8FD039EBF2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E7EEF8"/>
              </a:gs>
              <a:gs pos="86000">
                <a:srgbClr val="D1E2F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Y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838714-2314-4A2A-84A5-C4AF21813D9D}"/>
              </a:ext>
            </a:extLst>
          </p:cNvPr>
          <p:cNvSpPr/>
          <p:nvPr/>
        </p:nvSpPr>
        <p:spPr>
          <a:xfrm>
            <a:off x="0" y="123484"/>
            <a:ext cx="12191999" cy="737624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4"/>
            <a:r>
              <a:rPr lang="el-GR" sz="1900" dirty="0">
                <a:solidFill>
                  <a:schemeClr val="tx1"/>
                </a:solidFill>
              </a:rPr>
              <a:t>            Ψηφιακό φωτογραφικό υλικό χώρων Θρησκευτικού ενδιαφέροντος (300+ σημεία)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3220ABE-6CD8-4CE6-90FB-51CAC30D2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743" y="127989"/>
            <a:ext cx="2350308" cy="7127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516E41-A061-4B99-97D3-5B6A53BF7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0139" y="126234"/>
            <a:ext cx="1323133" cy="734873"/>
          </a:xfrm>
          <a:prstGeom prst="rect">
            <a:avLst/>
          </a:prstGeom>
        </p:spPr>
      </p:pic>
      <p:pic>
        <p:nvPicPr>
          <p:cNvPr id="1028" name="Picture 4" descr="No description available.">
            <a:extLst>
              <a:ext uri="{FF2B5EF4-FFF2-40B4-BE49-F238E27FC236}">
                <a16:creationId xmlns:a16="http://schemas.microsoft.com/office/drawing/2014/main" id="{90D610EB-08B5-4D5C-A871-683D4BA671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77" b="14574"/>
          <a:stretch/>
        </p:blipFill>
        <p:spPr bwMode="auto">
          <a:xfrm>
            <a:off x="842278" y="3954617"/>
            <a:ext cx="5117715" cy="287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description available.">
            <a:extLst>
              <a:ext uri="{FF2B5EF4-FFF2-40B4-BE49-F238E27FC236}">
                <a16:creationId xmlns:a16="http://schemas.microsoft.com/office/drawing/2014/main" id="{8C69C6A4-EB1D-4496-94DB-77CDC03ED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78" y="942132"/>
            <a:ext cx="5117716" cy="28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No description available.">
            <a:extLst>
              <a:ext uri="{FF2B5EF4-FFF2-40B4-BE49-F238E27FC236}">
                <a16:creationId xmlns:a16="http://schemas.microsoft.com/office/drawing/2014/main" id="{62942582-879A-47BD-BDD1-1E41CF8374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03"/>
          <a:stretch/>
        </p:blipFill>
        <p:spPr bwMode="auto">
          <a:xfrm>
            <a:off x="6107574" y="3954617"/>
            <a:ext cx="5117715" cy="28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o description available.">
            <a:extLst>
              <a:ext uri="{FF2B5EF4-FFF2-40B4-BE49-F238E27FC236}">
                <a16:creationId xmlns:a16="http://schemas.microsoft.com/office/drawing/2014/main" id="{72C70D28-CE7F-41FF-9B81-9FD3018B3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574" y="942132"/>
            <a:ext cx="5117716" cy="287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6467F06D-FAF0-4FDD-9C8F-371D57FC8805}"/>
              </a:ext>
            </a:extLst>
          </p:cNvPr>
          <p:cNvGrpSpPr/>
          <p:nvPr/>
        </p:nvGrpSpPr>
        <p:grpSpPr>
          <a:xfrm>
            <a:off x="5418495" y="3347349"/>
            <a:ext cx="1237731" cy="1214533"/>
            <a:chOff x="5375823" y="3347349"/>
            <a:chExt cx="1237731" cy="121453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559ECED-A0A3-41CD-A3BC-6D5F9F672FEE}"/>
                </a:ext>
              </a:extLst>
            </p:cNvPr>
            <p:cNvSpPr/>
            <p:nvPr/>
          </p:nvSpPr>
          <p:spPr>
            <a:xfrm>
              <a:off x="5375823" y="3347349"/>
              <a:ext cx="1214533" cy="1214533"/>
            </a:xfrm>
            <a:prstGeom prst="ellipse">
              <a:avLst/>
            </a:prstGeom>
            <a:solidFill>
              <a:srgbClr val="E3EB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14052C27-766F-4D57-AAD8-F078AC4E13ED}"/>
                </a:ext>
              </a:extLst>
            </p:cNvPr>
            <p:cNvSpPr/>
            <p:nvPr/>
          </p:nvSpPr>
          <p:spPr>
            <a:xfrm>
              <a:off x="6127923" y="3373922"/>
              <a:ext cx="485631" cy="485631"/>
            </a:xfrm>
            <a:prstGeom prst="ellipse">
              <a:avLst/>
            </a:prstGeom>
            <a:solidFill>
              <a:srgbClr val="03A7DA">
                <a:alpha val="2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Y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CEA2213-B209-4259-9CC0-6D85B7F187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266" y="3033855"/>
            <a:ext cx="1699452" cy="162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4633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134</Words>
  <Application>Microsoft Office PowerPoint</Application>
  <PresentationFormat>Widescreen</PresentationFormat>
  <Paragraphs>22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Antonis Theocharous</dc:creator>
  <cp:lastModifiedBy>Christos</cp:lastModifiedBy>
  <cp:revision>14</cp:revision>
  <dcterms:created xsi:type="dcterms:W3CDTF">2021-09-27T12:27:56Z</dcterms:created>
  <dcterms:modified xsi:type="dcterms:W3CDTF">2021-11-25T09:19:09Z</dcterms:modified>
</cp:coreProperties>
</file>